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1"/>
  </p:sldMasterIdLst>
  <p:notesMasterIdLst>
    <p:notesMasterId r:id="rId20"/>
  </p:notesMasterIdLst>
  <p:sldIdLst>
    <p:sldId id="279" r:id="rId2"/>
    <p:sldId id="280" r:id="rId3"/>
    <p:sldId id="281" r:id="rId4"/>
    <p:sldId id="282" r:id="rId5"/>
    <p:sldId id="283"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6" r:id="rId19"/>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EA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57" autoAdjust="0"/>
    <p:restoredTop sz="94660"/>
  </p:normalViewPr>
  <p:slideViewPr>
    <p:cSldViewPr>
      <p:cViewPr varScale="1">
        <p:scale>
          <a:sx n="82" d="100"/>
          <a:sy n="82" d="100"/>
        </p:scale>
        <p:origin x="1171"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A03154E-E866-4E68-89C3-72DF3A99A952}"/>
              </a:ext>
            </a:extLst>
          </p:cNvPr>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sz="1200"/>
            </a:lvl1pPr>
          </a:lstStyle>
          <a:p>
            <a:pPr>
              <a:defRPr/>
            </a:pPr>
            <a:endParaRPr lang="en-US" altLang="en-US"/>
          </a:p>
        </p:txBody>
      </p:sp>
      <p:sp>
        <p:nvSpPr>
          <p:cNvPr id="28675" name="Rectangle 3">
            <a:extLst>
              <a:ext uri="{FF2B5EF4-FFF2-40B4-BE49-F238E27FC236}">
                <a16:creationId xmlns:a16="http://schemas.microsoft.com/office/drawing/2014/main" id="{3E918661-ADAF-4B48-AE3C-A2A3C438269E}"/>
              </a:ext>
            </a:extLst>
          </p:cNvPr>
          <p:cNvSpPr>
            <a:spLocks noGrp="1" noChangeArrowheads="1"/>
          </p:cNvSpPr>
          <p:nvPr>
            <p:ph type="dt" idx="1"/>
          </p:nvPr>
        </p:nvSpPr>
        <p:spPr bwMode="auto">
          <a:xfrm>
            <a:off x="388620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ltLang="en-US"/>
          </a:p>
        </p:txBody>
      </p:sp>
      <p:sp>
        <p:nvSpPr>
          <p:cNvPr id="3076" name="Rectangle 4">
            <a:extLst>
              <a:ext uri="{FF2B5EF4-FFF2-40B4-BE49-F238E27FC236}">
                <a16:creationId xmlns:a16="http://schemas.microsoft.com/office/drawing/2014/main" id="{0A22C074-C779-4014-8A5E-3C4B1E799713}"/>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8677" name="Rectangle 5">
            <a:extLst>
              <a:ext uri="{FF2B5EF4-FFF2-40B4-BE49-F238E27FC236}">
                <a16:creationId xmlns:a16="http://schemas.microsoft.com/office/drawing/2014/main" id="{76CB3976-21CB-4BC5-89BC-360B59FD1858}"/>
              </a:ext>
            </a:extLst>
          </p:cNvPr>
          <p:cNvSpPr>
            <a:spLocks noGrp="1" noChangeArrowheads="1"/>
          </p:cNvSpPr>
          <p:nvPr>
            <p:ph type="body" sz="quarter" idx="3"/>
          </p:nvPr>
        </p:nvSpPr>
        <p:spPr bwMode="auto">
          <a:xfrm>
            <a:off x="914400" y="4343400"/>
            <a:ext cx="5029200" cy="4114800"/>
          </a:xfrm>
          <a:prstGeom prst="rect">
            <a:avLst/>
          </a:prstGeom>
          <a:noFill/>
          <a:ln>
            <a:noFill/>
          </a:ln>
        </p:spPr>
        <p:txBody>
          <a:bodyPr vert="horz" wrap="square" lIns="91440" tIns="45720" rIns="91440" bIns="45720"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28678" name="Rectangle 6">
            <a:extLst>
              <a:ext uri="{FF2B5EF4-FFF2-40B4-BE49-F238E27FC236}">
                <a16:creationId xmlns:a16="http://schemas.microsoft.com/office/drawing/2014/main" id="{2D85315E-299B-4A83-9FFF-1A2913A1F834}"/>
              </a:ext>
            </a:extLst>
          </p:cNvPr>
          <p:cNvSpPr>
            <a:spLocks noGrp="1" noChangeArrowheads="1"/>
          </p:cNvSpPr>
          <p:nvPr>
            <p:ph type="ftr" sz="quarter" idx="4"/>
          </p:nvPr>
        </p:nvSpPr>
        <p:spPr bwMode="auto">
          <a:xfrm>
            <a:off x="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defRPr sz="1200"/>
            </a:lvl1pPr>
          </a:lstStyle>
          <a:p>
            <a:pPr>
              <a:defRPr/>
            </a:pPr>
            <a:endParaRPr lang="en-US" altLang="en-US"/>
          </a:p>
        </p:txBody>
      </p:sp>
      <p:sp>
        <p:nvSpPr>
          <p:cNvPr id="28679" name="Rectangle 7">
            <a:extLst>
              <a:ext uri="{FF2B5EF4-FFF2-40B4-BE49-F238E27FC236}">
                <a16:creationId xmlns:a16="http://schemas.microsoft.com/office/drawing/2014/main" id="{CB59A5C9-B363-4672-9910-499474D25115}"/>
              </a:ext>
            </a:extLst>
          </p:cNvPr>
          <p:cNvSpPr>
            <a:spLocks noGrp="1" noChangeArrowheads="1"/>
          </p:cNvSpPr>
          <p:nvPr>
            <p:ph type="sldNum" sz="quarter" idx="5"/>
          </p:nvPr>
        </p:nvSpPr>
        <p:spPr bwMode="auto">
          <a:xfrm>
            <a:off x="388620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lgn="r">
              <a:defRPr sz="1200" smtClean="0"/>
            </a:lvl1pPr>
          </a:lstStyle>
          <a:p>
            <a:pPr>
              <a:defRPr/>
            </a:pPr>
            <a:fld id="{9F29C147-6B44-411F-BA31-D5479721DCE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E54367A1-AE5D-443D-8158-F064FF8345C2}"/>
              </a:ext>
            </a:extLst>
          </p:cNvPr>
          <p:cNvGrpSpPr>
            <a:grpSpLocks/>
          </p:cNvGrpSpPr>
          <p:nvPr/>
        </p:nvGrpSpPr>
        <p:grpSpPr bwMode="auto">
          <a:xfrm>
            <a:off x="-3175" y="0"/>
            <a:ext cx="9147175" cy="6867525"/>
            <a:chOff x="-2" y="0"/>
            <a:chExt cx="5762" cy="4326"/>
          </a:xfrm>
        </p:grpSpPr>
        <p:grpSp>
          <p:nvGrpSpPr>
            <p:cNvPr id="5" name="Group 3">
              <a:extLst>
                <a:ext uri="{FF2B5EF4-FFF2-40B4-BE49-F238E27FC236}">
                  <a16:creationId xmlns:a16="http://schemas.microsoft.com/office/drawing/2014/main" id="{3776B965-FB53-4844-B142-AA1688DA886A}"/>
                </a:ext>
              </a:extLst>
            </p:cNvPr>
            <p:cNvGrpSpPr>
              <a:grpSpLocks/>
            </p:cNvGrpSpPr>
            <p:nvPr userDrawn="1"/>
          </p:nvGrpSpPr>
          <p:grpSpPr bwMode="auto">
            <a:xfrm>
              <a:off x="-2" y="0"/>
              <a:ext cx="5712" cy="4326"/>
              <a:chOff x="-2" y="0"/>
              <a:chExt cx="5712" cy="4326"/>
            </a:xfrm>
          </p:grpSpPr>
          <p:sp>
            <p:nvSpPr>
              <p:cNvPr id="8" name="Rectangle 4">
                <a:extLst>
                  <a:ext uri="{FF2B5EF4-FFF2-40B4-BE49-F238E27FC236}">
                    <a16:creationId xmlns:a16="http://schemas.microsoft.com/office/drawing/2014/main" id="{1CB2FE2F-4023-4C6F-8DD2-CBAC12EC35C5}"/>
                  </a:ext>
                </a:extLst>
              </p:cNvPr>
              <p:cNvSpPr>
                <a:spLocks noChangeArrowheads="1"/>
              </p:cNvSpPr>
              <p:nvPr/>
            </p:nvSpPr>
            <p:spPr bwMode="auto">
              <a:xfrm>
                <a:off x="-2" y="0"/>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 name="Rectangle 5">
                <a:extLst>
                  <a:ext uri="{FF2B5EF4-FFF2-40B4-BE49-F238E27FC236}">
                    <a16:creationId xmlns:a16="http://schemas.microsoft.com/office/drawing/2014/main" id="{B54B9D1C-C397-4F0D-B219-57BF53CE0564}"/>
                  </a:ext>
                </a:extLst>
              </p:cNvPr>
              <p:cNvSpPr>
                <a:spLocks noChangeArrowheads="1"/>
              </p:cNvSpPr>
              <p:nvPr/>
            </p:nvSpPr>
            <p:spPr bwMode="auto">
              <a:xfrm>
                <a:off x="9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 name="Rectangle 6">
                <a:extLst>
                  <a:ext uri="{FF2B5EF4-FFF2-40B4-BE49-F238E27FC236}">
                    <a16:creationId xmlns:a16="http://schemas.microsoft.com/office/drawing/2014/main" id="{B79FD7D1-A570-4EF4-AD1F-1C15096F291E}"/>
                  </a:ext>
                </a:extLst>
              </p:cNvPr>
              <p:cNvSpPr>
                <a:spLocks noChangeArrowheads="1"/>
              </p:cNvSpPr>
              <p:nvPr/>
            </p:nvSpPr>
            <p:spPr bwMode="auto">
              <a:xfrm>
                <a:off x="19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1" name="Rectangle 7">
                <a:extLst>
                  <a:ext uri="{FF2B5EF4-FFF2-40B4-BE49-F238E27FC236}">
                    <a16:creationId xmlns:a16="http://schemas.microsoft.com/office/drawing/2014/main" id="{64890F67-57CA-48FC-A451-DF343C25862D}"/>
                  </a:ext>
                </a:extLst>
              </p:cNvPr>
              <p:cNvSpPr>
                <a:spLocks noChangeArrowheads="1"/>
              </p:cNvSpPr>
              <p:nvPr/>
            </p:nvSpPr>
            <p:spPr bwMode="auto">
              <a:xfrm>
                <a:off x="28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2" name="Rectangle 8">
                <a:extLst>
                  <a:ext uri="{FF2B5EF4-FFF2-40B4-BE49-F238E27FC236}">
                    <a16:creationId xmlns:a16="http://schemas.microsoft.com/office/drawing/2014/main" id="{94BBFE2E-3471-4679-8B08-6BC802439967}"/>
                  </a:ext>
                </a:extLst>
              </p:cNvPr>
              <p:cNvSpPr>
                <a:spLocks noChangeArrowheads="1"/>
              </p:cNvSpPr>
              <p:nvPr/>
            </p:nvSpPr>
            <p:spPr bwMode="auto">
              <a:xfrm>
                <a:off x="38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3" name="Rectangle 9">
                <a:extLst>
                  <a:ext uri="{FF2B5EF4-FFF2-40B4-BE49-F238E27FC236}">
                    <a16:creationId xmlns:a16="http://schemas.microsoft.com/office/drawing/2014/main" id="{BB7F1460-40CD-45C8-A144-BD693D623A80}"/>
                  </a:ext>
                </a:extLst>
              </p:cNvPr>
              <p:cNvSpPr>
                <a:spLocks noChangeArrowheads="1"/>
              </p:cNvSpPr>
              <p:nvPr/>
            </p:nvSpPr>
            <p:spPr bwMode="auto">
              <a:xfrm>
                <a:off x="47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4" name="Rectangle 10">
                <a:extLst>
                  <a:ext uri="{FF2B5EF4-FFF2-40B4-BE49-F238E27FC236}">
                    <a16:creationId xmlns:a16="http://schemas.microsoft.com/office/drawing/2014/main" id="{33A2F09D-D828-4515-A2A0-8898986E3BED}"/>
                  </a:ext>
                </a:extLst>
              </p:cNvPr>
              <p:cNvSpPr>
                <a:spLocks noChangeArrowheads="1"/>
              </p:cNvSpPr>
              <p:nvPr/>
            </p:nvSpPr>
            <p:spPr bwMode="auto">
              <a:xfrm>
                <a:off x="57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5" name="Rectangle 11">
                <a:extLst>
                  <a:ext uri="{FF2B5EF4-FFF2-40B4-BE49-F238E27FC236}">
                    <a16:creationId xmlns:a16="http://schemas.microsoft.com/office/drawing/2014/main" id="{B3057826-E3D9-46B5-BF0D-B842F3F8E715}"/>
                  </a:ext>
                </a:extLst>
              </p:cNvPr>
              <p:cNvSpPr>
                <a:spLocks noChangeArrowheads="1"/>
              </p:cNvSpPr>
              <p:nvPr/>
            </p:nvSpPr>
            <p:spPr bwMode="auto">
              <a:xfrm>
                <a:off x="67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6" name="Rectangle 12">
                <a:extLst>
                  <a:ext uri="{FF2B5EF4-FFF2-40B4-BE49-F238E27FC236}">
                    <a16:creationId xmlns:a16="http://schemas.microsoft.com/office/drawing/2014/main" id="{3E181147-AC69-4D6F-BB87-7B5C282095A9}"/>
                  </a:ext>
                </a:extLst>
              </p:cNvPr>
              <p:cNvSpPr>
                <a:spLocks noChangeArrowheads="1"/>
              </p:cNvSpPr>
              <p:nvPr/>
            </p:nvSpPr>
            <p:spPr bwMode="auto">
              <a:xfrm>
                <a:off x="76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7" name="Rectangle 13">
                <a:extLst>
                  <a:ext uri="{FF2B5EF4-FFF2-40B4-BE49-F238E27FC236}">
                    <a16:creationId xmlns:a16="http://schemas.microsoft.com/office/drawing/2014/main" id="{ABD576FD-18BC-44DA-997D-06A8F468F2B2}"/>
                  </a:ext>
                </a:extLst>
              </p:cNvPr>
              <p:cNvSpPr>
                <a:spLocks noChangeArrowheads="1"/>
              </p:cNvSpPr>
              <p:nvPr/>
            </p:nvSpPr>
            <p:spPr bwMode="auto">
              <a:xfrm>
                <a:off x="86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8" name="Rectangle 14">
                <a:extLst>
                  <a:ext uri="{FF2B5EF4-FFF2-40B4-BE49-F238E27FC236}">
                    <a16:creationId xmlns:a16="http://schemas.microsoft.com/office/drawing/2014/main" id="{9FA0887E-6B8E-4CED-8E53-F0E6CC8E6E53}"/>
                  </a:ext>
                </a:extLst>
              </p:cNvPr>
              <p:cNvSpPr>
                <a:spLocks noChangeArrowheads="1"/>
              </p:cNvSpPr>
              <p:nvPr/>
            </p:nvSpPr>
            <p:spPr bwMode="auto">
              <a:xfrm>
                <a:off x="95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9" name="Rectangle 15">
                <a:extLst>
                  <a:ext uri="{FF2B5EF4-FFF2-40B4-BE49-F238E27FC236}">
                    <a16:creationId xmlns:a16="http://schemas.microsoft.com/office/drawing/2014/main" id="{28A3E3E4-FD1D-4466-967B-632D9333AE70}"/>
                  </a:ext>
                </a:extLst>
              </p:cNvPr>
              <p:cNvSpPr>
                <a:spLocks noChangeArrowheads="1"/>
              </p:cNvSpPr>
              <p:nvPr/>
            </p:nvSpPr>
            <p:spPr bwMode="auto">
              <a:xfrm>
                <a:off x="105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0" name="Rectangle 16">
                <a:extLst>
                  <a:ext uri="{FF2B5EF4-FFF2-40B4-BE49-F238E27FC236}">
                    <a16:creationId xmlns:a16="http://schemas.microsoft.com/office/drawing/2014/main" id="{6F8FA571-2AA7-4847-8178-BBF12CB9E856}"/>
                  </a:ext>
                </a:extLst>
              </p:cNvPr>
              <p:cNvSpPr>
                <a:spLocks noChangeArrowheads="1"/>
              </p:cNvSpPr>
              <p:nvPr/>
            </p:nvSpPr>
            <p:spPr bwMode="auto">
              <a:xfrm>
                <a:off x="115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1" name="Rectangle 17">
                <a:extLst>
                  <a:ext uri="{FF2B5EF4-FFF2-40B4-BE49-F238E27FC236}">
                    <a16:creationId xmlns:a16="http://schemas.microsoft.com/office/drawing/2014/main" id="{A094253E-DDBB-467D-9883-3947CBA2C567}"/>
                  </a:ext>
                </a:extLst>
              </p:cNvPr>
              <p:cNvSpPr>
                <a:spLocks noChangeArrowheads="1"/>
              </p:cNvSpPr>
              <p:nvPr/>
            </p:nvSpPr>
            <p:spPr bwMode="auto">
              <a:xfrm>
                <a:off x="124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2" name="Rectangle 18">
                <a:extLst>
                  <a:ext uri="{FF2B5EF4-FFF2-40B4-BE49-F238E27FC236}">
                    <a16:creationId xmlns:a16="http://schemas.microsoft.com/office/drawing/2014/main" id="{E57EB23F-4167-428F-92A2-7CEEE0F5AF7C}"/>
                  </a:ext>
                </a:extLst>
              </p:cNvPr>
              <p:cNvSpPr>
                <a:spLocks noChangeArrowheads="1"/>
              </p:cNvSpPr>
              <p:nvPr/>
            </p:nvSpPr>
            <p:spPr bwMode="auto">
              <a:xfrm>
                <a:off x="134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3" name="Rectangle 19">
                <a:extLst>
                  <a:ext uri="{FF2B5EF4-FFF2-40B4-BE49-F238E27FC236}">
                    <a16:creationId xmlns:a16="http://schemas.microsoft.com/office/drawing/2014/main" id="{BF4795A6-9A81-49D7-AEE2-0F66699DF432}"/>
                  </a:ext>
                </a:extLst>
              </p:cNvPr>
              <p:cNvSpPr>
                <a:spLocks noChangeArrowheads="1"/>
              </p:cNvSpPr>
              <p:nvPr/>
            </p:nvSpPr>
            <p:spPr bwMode="auto">
              <a:xfrm>
                <a:off x="143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4" name="Rectangle 20">
                <a:extLst>
                  <a:ext uri="{FF2B5EF4-FFF2-40B4-BE49-F238E27FC236}">
                    <a16:creationId xmlns:a16="http://schemas.microsoft.com/office/drawing/2014/main" id="{8BB0D4CD-2B95-4D61-8180-626F1BACA3E4}"/>
                  </a:ext>
                </a:extLst>
              </p:cNvPr>
              <p:cNvSpPr>
                <a:spLocks noChangeArrowheads="1"/>
              </p:cNvSpPr>
              <p:nvPr/>
            </p:nvSpPr>
            <p:spPr bwMode="auto">
              <a:xfrm>
                <a:off x="153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5" name="Rectangle 21">
                <a:extLst>
                  <a:ext uri="{FF2B5EF4-FFF2-40B4-BE49-F238E27FC236}">
                    <a16:creationId xmlns:a16="http://schemas.microsoft.com/office/drawing/2014/main" id="{BB603C3A-A5ED-4689-A0B2-D38109D7050A}"/>
                  </a:ext>
                </a:extLst>
              </p:cNvPr>
              <p:cNvSpPr>
                <a:spLocks noChangeArrowheads="1"/>
              </p:cNvSpPr>
              <p:nvPr/>
            </p:nvSpPr>
            <p:spPr bwMode="auto">
              <a:xfrm>
                <a:off x="163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6" name="Rectangle 22">
                <a:extLst>
                  <a:ext uri="{FF2B5EF4-FFF2-40B4-BE49-F238E27FC236}">
                    <a16:creationId xmlns:a16="http://schemas.microsoft.com/office/drawing/2014/main" id="{FC7C7A1A-5B65-4EAC-94AF-9E2C754CD3B7}"/>
                  </a:ext>
                </a:extLst>
              </p:cNvPr>
              <p:cNvSpPr>
                <a:spLocks noChangeArrowheads="1"/>
              </p:cNvSpPr>
              <p:nvPr/>
            </p:nvSpPr>
            <p:spPr bwMode="auto">
              <a:xfrm>
                <a:off x="172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7" name="Rectangle 23">
                <a:extLst>
                  <a:ext uri="{FF2B5EF4-FFF2-40B4-BE49-F238E27FC236}">
                    <a16:creationId xmlns:a16="http://schemas.microsoft.com/office/drawing/2014/main" id="{6177833C-8EF3-4252-9540-9404815E59A3}"/>
                  </a:ext>
                </a:extLst>
              </p:cNvPr>
              <p:cNvSpPr>
                <a:spLocks noChangeArrowheads="1"/>
              </p:cNvSpPr>
              <p:nvPr/>
            </p:nvSpPr>
            <p:spPr bwMode="auto">
              <a:xfrm>
                <a:off x="182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8" name="Rectangle 24">
                <a:extLst>
                  <a:ext uri="{FF2B5EF4-FFF2-40B4-BE49-F238E27FC236}">
                    <a16:creationId xmlns:a16="http://schemas.microsoft.com/office/drawing/2014/main" id="{9B6DD84B-C365-4077-854A-7DEF2BBD0A7A}"/>
                  </a:ext>
                </a:extLst>
              </p:cNvPr>
              <p:cNvSpPr>
                <a:spLocks noChangeArrowheads="1"/>
              </p:cNvSpPr>
              <p:nvPr/>
            </p:nvSpPr>
            <p:spPr bwMode="auto">
              <a:xfrm>
                <a:off x="191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29" name="Rectangle 25">
                <a:extLst>
                  <a:ext uri="{FF2B5EF4-FFF2-40B4-BE49-F238E27FC236}">
                    <a16:creationId xmlns:a16="http://schemas.microsoft.com/office/drawing/2014/main" id="{05A29E3A-3DC5-430D-BC23-55593C77A577}"/>
                  </a:ext>
                </a:extLst>
              </p:cNvPr>
              <p:cNvSpPr>
                <a:spLocks noChangeArrowheads="1"/>
              </p:cNvSpPr>
              <p:nvPr/>
            </p:nvSpPr>
            <p:spPr bwMode="auto">
              <a:xfrm>
                <a:off x="201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0" name="Rectangle 26">
                <a:extLst>
                  <a:ext uri="{FF2B5EF4-FFF2-40B4-BE49-F238E27FC236}">
                    <a16:creationId xmlns:a16="http://schemas.microsoft.com/office/drawing/2014/main" id="{82CDCD71-73D8-4579-96DE-8C1DBF19886A}"/>
                  </a:ext>
                </a:extLst>
              </p:cNvPr>
              <p:cNvSpPr>
                <a:spLocks noChangeArrowheads="1"/>
              </p:cNvSpPr>
              <p:nvPr/>
            </p:nvSpPr>
            <p:spPr bwMode="auto">
              <a:xfrm>
                <a:off x="211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1" name="Rectangle 27">
                <a:extLst>
                  <a:ext uri="{FF2B5EF4-FFF2-40B4-BE49-F238E27FC236}">
                    <a16:creationId xmlns:a16="http://schemas.microsoft.com/office/drawing/2014/main" id="{14BD0140-E82F-41A2-9D94-6B48689918EF}"/>
                  </a:ext>
                </a:extLst>
              </p:cNvPr>
              <p:cNvSpPr>
                <a:spLocks noChangeArrowheads="1"/>
              </p:cNvSpPr>
              <p:nvPr/>
            </p:nvSpPr>
            <p:spPr bwMode="auto">
              <a:xfrm>
                <a:off x="220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2" name="Rectangle 28">
                <a:extLst>
                  <a:ext uri="{FF2B5EF4-FFF2-40B4-BE49-F238E27FC236}">
                    <a16:creationId xmlns:a16="http://schemas.microsoft.com/office/drawing/2014/main" id="{86C84D16-9992-4F74-A007-FA0BBAEFB46D}"/>
                  </a:ext>
                </a:extLst>
              </p:cNvPr>
              <p:cNvSpPr>
                <a:spLocks noChangeArrowheads="1"/>
              </p:cNvSpPr>
              <p:nvPr/>
            </p:nvSpPr>
            <p:spPr bwMode="auto">
              <a:xfrm>
                <a:off x="230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3" name="Rectangle 29">
                <a:extLst>
                  <a:ext uri="{FF2B5EF4-FFF2-40B4-BE49-F238E27FC236}">
                    <a16:creationId xmlns:a16="http://schemas.microsoft.com/office/drawing/2014/main" id="{5CFEE51B-EE06-4FC6-A702-119C10C8E8E1}"/>
                  </a:ext>
                </a:extLst>
              </p:cNvPr>
              <p:cNvSpPr>
                <a:spLocks noChangeArrowheads="1"/>
              </p:cNvSpPr>
              <p:nvPr/>
            </p:nvSpPr>
            <p:spPr bwMode="auto">
              <a:xfrm>
                <a:off x="239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4" name="Rectangle 30">
                <a:extLst>
                  <a:ext uri="{FF2B5EF4-FFF2-40B4-BE49-F238E27FC236}">
                    <a16:creationId xmlns:a16="http://schemas.microsoft.com/office/drawing/2014/main" id="{D8CBD9AF-DD73-46F2-83A2-2D8F7EA2969A}"/>
                  </a:ext>
                </a:extLst>
              </p:cNvPr>
              <p:cNvSpPr>
                <a:spLocks noChangeArrowheads="1"/>
              </p:cNvSpPr>
              <p:nvPr/>
            </p:nvSpPr>
            <p:spPr bwMode="auto">
              <a:xfrm>
                <a:off x="249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5" name="Rectangle 31">
                <a:extLst>
                  <a:ext uri="{FF2B5EF4-FFF2-40B4-BE49-F238E27FC236}">
                    <a16:creationId xmlns:a16="http://schemas.microsoft.com/office/drawing/2014/main" id="{E926B9B3-A007-4916-B377-21781903D309}"/>
                  </a:ext>
                </a:extLst>
              </p:cNvPr>
              <p:cNvSpPr>
                <a:spLocks noChangeArrowheads="1"/>
              </p:cNvSpPr>
              <p:nvPr/>
            </p:nvSpPr>
            <p:spPr bwMode="auto">
              <a:xfrm>
                <a:off x="259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6" name="Rectangle 32">
                <a:extLst>
                  <a:ext uri="{FF2B5EF4-FFF2-40B4-BE49-F238E27FC236}">
                    <a16:creationId xmlns:a16="http://schemas.microsoft.com/office/drawing/2014/main" id="{F3834413-C212-41A8-811B-76B48D41DA90}"/>
                  </a:ext>
                </a:extLst>
              </p:cNvPr>
              <p:cNvSpPr>
                <a:spLocks noChangeArrowheads="1"/>
              </p:cNvSpPr>
              <p:nvPr/>
            </p:nvSpPr>
            <p:spPr bwMode="auto">
              <a:xfrm>
                <a:off x="268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7" name="Rectangle 33">
                <a:extLst>
                  <a:ext uri="{FF2B5EF4-FFF2-40B4-BE49-F238E27FC236}">
                    <a16:creationId xmlns:a16="http://schemas.microsoft.com/office/drawing/2014/main" id="{E4D83EDF-31AB-4913-8F5F-5662894E1B65}"/>
                  </a:ext>
                </a:extLst>
              </p:cNvPr>
              <p:cNvSpPr>
                <a:spLocks noChangeArrowheads="1"/>
              </p:cNvSpPr>
              <p:nvPr/>
            </p:nvSpPr>
            <p:spPr bwMode="auto">
              <a:xfrm>
                <a:off x="278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8" name="Rectangle 34">
                <a:extLst>
                  <a:ext uri="{FF2B5EF4-FFF2-40B4-BE49-F238E27FC236}">
                    <a16:creationId xmlns:a16="http://schemas.microsoft.com/office/drawing/2014/main" id="{C7BB4751-2FFC-4F47-9241-427F60F7E108}"/>
                  </a:ext>
                </a:extLst>
              </p:cNvPr>
              <p:cNvSpPr>
                <a:spLocks noChangeArrowheads="1"/>
              </p:cNvSpPr>
              <p:nvPr/>
            </p:nvSpPr>
            <p:spPr bwMode="auto">
              <a:xfrm>
                <a:off x="287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9" name="Rectangle 35">
                <a:extLst>
                  <a:ext uri="{FF2B5EF4-FFF2-40B4-BE49-F238E27FC236}">
                    <a16:creationId xmlns:a16="http://schemas.microsoft.com/office/drawing/2014/main" id="{16B0F03D-1DF2-4CB9-B582-909ACF4422BA}"/>
                  </a:ext>
                </a:extLst>
              </p:cNvPr>
              <p:cNvSpPr>
                <a:spLocks noChangeArrowheads="1"/>
              </p:cNvSpPr>
              <p:nvPr/>
            </p:nvSpPr>
            <p:spPr bwMode="auto">
              <a:xfrm>
                <a:off x="297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0" name="Rectangle 36">
                <a:extLst>
                  <a:ext uri="{FF2B5EF4-FFF2-40B4-BE49-F238E27FC236}">
                    <a16:creationId xmlns:a16="http://schemas.microsoft.com/office/drawing/2014/main" id="{055814D8-15AE-4B04-90C8-169435DB5EE4}"/>
                  </a:ext>
                </a:extLst>
              </p:cNvPr>
              <p:cNvSpPr>
                <a:spLocks noChangeArrowheads="1"/>
              </p:cNvSpPr>
              <p:nvPr/>
            </p:nvSpPr>
            <p:spPr bwMode="auto">
              <a:xfrm>
                <a:off x="307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1" name="Rectangle 37">
                <a:extLst>
                  <a:ext uri="{FF2B5EF4-FFF2-40B4-BE49-F238E27FC236}">
                    <a16:creationId xmlns:a16="http://schemas.microsoft.com/office/drawing/2014/main" id="{6D8ACAC1-A172-461C-A132-CDA97884FF75}"/>
                  </a:ext>
                </a:extLst>
              </p:cNvPr>
              <p:cNvSpPr>
                <a:spLocks noChangeArrowheads="1"/>
              </p:cNvSpPr>
              <p:nvPr/>
            </p:nvSpPr>
            <p:spPr bwMode="auto">
              <a:xfrm>
                <a:off x="316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2" name="Rectangle 38">
                <a:extLst>
                  <a:ext uri="{FF2B5EF4-FFF2-40B4-BE49-F238E27FC236}">
                    <a16:creationId xmlns:a16="http://schemas.microsoft.com/office/drawing/2014/main" id="{0AB4454E-E0A8-46DB-9ADC-0D800C6EB869}"/>
                  </a:ext>
                </a:extLst>
              </p:cNvPr>
              <p:cNvSpPr>
                <a:spLocks noChangeArrowheads="1"/>
              </p:cNvSpPr>
              <p:nvPr/>
            </p:nvSpPr>
            <p:spPr bwMode="auto">
              <a:xfrm>
                <a:off x="326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3" name="Rectangle 39">
                <a:extLst>
                  <a:ext uri="{FF2B5EF4-FFF2-40B4-BE49-F238E27FC236}">
                    <a16:creationId xmlns:a16="http://schemas.microsoft.com/office/drawing/2014/main" id="{4B6D67DD-BDD7-4729-A189-66AE6CC83280}"/>
                  </a:ext>
                </a:extLst>
              </p:cNvPr>
              <p:cNvSpPr>
                <a:spLocks noChangeArrowheads="1"/>
              </p:cNvSpPr>
              <p:nvPr/>
            </p:nvSpPr>
            <p:spPr bwMode="auto">
              <a:xfrm>
                <a:off x="335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4" name="Rectangle 40">
                <a:extLst>
                  <a:ext uri="{FF2B5EF4-FFF2-40B4-BE49-F238E27FC236}">
                    <a16:creationId xmlns:a16="http://schemas.microsoft.com/office/drawing/2014/main" id="{477C2F5D-0D64-42F6-81D3-7E63D7F3570C}"/>
                  </a:ext>
                </a:extLst>
              </p:cNvPr>
              <p:cNvSpPr>
                <a:spLocks noChangeArrowheads="1"/>
              </p:cNvSpPr>
              <p:nvPr/>
            </p:nvSpPr>
            <p:spPr bwMode="auto">
              <a:xfrm>
                <a:off x="345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5" name="Rectangle 41">
                <a:extLst>
                  <a:ext uri="{FF2B5EF4-FFF2-40B4-BE49-F238E27FC236}">
                    <a16:creationId xmlns:a16="http://schemas.microsoft.com/office/drawing/2014/main" id="{FE0B7D89-E4D2-49A0-BD67-B1F22D2441B9}"/>
                  </a:ext>
                </a:extLst>
              </p:cNvPr>
              <p:cNvSpPr>
                <a:spLocks noChangeArrowheads="1"/>
              </p:cNvSpPr>
              <p:nvPr/>
            </p:nvSpPr>
            <p:spPr bwMode="auto">
              <a:xfrm>
                <a:off x="355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6" name="Rectangle 42">
                <a:extLst>
                  <a:ext uri="{FF2B5EF4-FFF2-40B4-BE49-F238E27FC236}">
                    <a16:creationId xmlns:a16="http://schemas.microsoft.com/office/drawing/2014/main" id="{D0BA29C3-09CE-4306-B520-2F94C54A0178}"/>
                  </a:ext>
                </a:extLst>
              </p:cNvPr>
              <p:cNvSpPr>
                <a:spLocks noChangeArrowheads="1"/>
              </p:cNvSpPr>
              <p:nvPr/>
            </p:nvSpPr>
            <p:spPr bwMode="auto">
              <a:xfrm>
                <a:off x="364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7" name="Rectangle 43">
                <a:extLst>
                  <a:ext uri="{FF2B5EF4-FFF2-40B4-BE49-F238E27FC236}">
                    <a16:creationId xmlns:a16="http://schemas.microsoft.com/office/drawing/2014/main" id="{7EB3740F-14B2-4B7E-9B01-D2EE58D34D74}"/>
                  </a:ext>
                </a:extLst>
              </p:cNvPr>
              <p:cNvSpPr>
                <a:spLocks noChangeArrowheads="1"/>
              </p:cNvSpPr>
              <p:nvPr/>
            </p:nvSpPr>
            <p:spPr bwMode="auto">
              <a:xfrm>
                <a:off x="374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8" name="Rectangle 44">
                <a:extLst>
                  <a:ext uri="{FF2B5EF4-FFF2-40B4-BE49-F238E27FC236}">
                    <a16:creationId xmlns:a16="http://schemas.microsoft.com/office/drawing/2014/main" id="{6BB843B9-555A-4ED4-AF5D-60A00C802D1E}"/>
                  </a:ext>
                </a:extLst>
              </p:cNvPr>
              <p:cNvSpPr>
                <a:spLocks noChangeArrowheads="1"/>
              </p:cNvSpPr>
              <p:nvPr/>
            </p:nvSpPr>
            <p:spPr bwMode="auto">
              <a:xfrm>
                <a:off x="383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49" name="Rectangle 45">
                <a:extLst>
                  <a:ext uri="{FF2B5EF4-FFF2-40B4-BE49-F238E27FC236}">
                    <a16:creationId xmlns:a16="http://schemas.microsoft.com/office/drawing/2014/main" id="{E5F04D52-AAAF-4533-A04E-AAD8C2293786}"/>
                  </a:ext>
                </a:extLst>
              </p:cNvPr>
              <p:cNvSpPr>
                <a:spLocks noChangeArrowheads="1"/>
              </p:cNvSpPr>
              <p:nvPr/>
            </p:nvSpPr>
            <p:spPr bwMode="auto">
              <a:xfrm>
                <a:off x="393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0" name="Rectangle 46">
                <a:extLst>
                  <a:ext uri="{FF2B5EF4-FFF2-40B4-BE49-F238E27FC236}">
                    <a16:creationId xmlns:a16="http://schemas.microsoft.com/office/drawing/2014/main" id="{30C1A5C6-A0DB-4FA7-823A-D002B815E2A3}"/>
                  </a:ext>
                </a:extLst>
              </p:cNvPr>
              <p:cNvSpPr>
                <a:spLocks noChangeArrowheads="1"/>
              </p:cNvSpPr>
              <p:nvPr/>
            </p:nvSpPr>
            <p:spPr bwMode="auto">
              <a:xfrm>
                <a:off x="403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1" name="Rectangle 47">
                <a:extLst>
                  <a:ext uri="{FF2B5EF4-FFF2-40B4-BE49-F238E27FC236}">
                    <a16:creationId xmlns:a16="http://schemas.microsoft.com/office/drawing/2014/main" id="{D5966A63-EF15-4C26-9401-A3EF03DC6476}"/>
                  </a:ext>
                </a:extLst>
              </p:cNvPr>
              <p:cNvSpPr>
                <a:spLocks noChangeArrowheads="1"/>
              </p:cNvSpPr>
              <p:nvPr/>
            </p:nvSpPr>
            <p:spPr bwMode="auto">
              <a:xfrm>
                <a:off x="412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2" name="Rectangle 48">
                <a:extLst>
                  <a:ext uri="{FF2B5EF4-FFF2-40B4-BE49-F238E27FC236}">
                    <a16:creationId xmlns:a16="http://schemas.microsoft.com/office/drawing/2014/main" id="{1464FF6A-73F5-44B1-AE6D-5E4BB0ECC1A7}"/>
                  </a:ext>
                </a:extLst>
              </p:cNvPr>
              <p:cNvSpPr>
                <a:spLocks noChangeArrowheads="1"/>
              </p:cNvSpPr>
              <p:nvPr/>
            </p:nvSpPr>
            <p:spPr bwMode="auto">
              <a:xfrm>
                <a:off x="422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3" name="Rectangle 49">
                <a:extLst>
                  <a:ext uri="{FF2B5EF4-FFF2-40B4-BE49-F238E27FC236}">
                    <a16:creationId xmlns:a16="http://schemas.microsoft.com/office/drawing/2014/main" id="{9623C31B-7507-4F42-B930-4F82A8EBD4F7}"/>
                  </a:ext>
                </a:extLst>
              </p:cNvPr>
              <p:cNvSpPr>
                <a:spLocks noChangeArrowheads="1"/>
              </p:cNvSpPr>
              <p:nvPr/>
            </p:nvSpPr>
            <p:spPr bwMode="auto">
              <a:xfrm>
                <a:off x="431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4" name="Rectangle 50">
                <a:extLst>
                  <a:ext uri="{FF2B5EF4-FFF2-40B4-BE49-F238E27FC236}">
                    <a16:creationId xmlns:a16="http://schemas.microsoft.com/office/drawing/2014/main" id="{0E9F3DAB-7475-4A42-9208-CEE4619FBF46}"/>
                  </a:ext>
                </a:extLst>
              </p:cNvPr>
              <p:cNvSpPr>
                <a:spLocks noChangeArrowheads="1"/>
              </p:cNvSpPr>
              <p:nvPr/>
            </p:nvSpPr>
            <p:spPr bwMode="auto">
              <a:xfrm>
                <a:off x="441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5" name="Rectangle 51">
                <a:extLst>
                  <a:ext uri="{FF2B5EF4-FFF2-40B4-BE49-F238E27FC236}">
                    <a16:creationId xmlns:a16="http://schemas.microsoft.com/office/drawing/2014/main" id="{B6325C16-A1C3-45D1-971E-C6A73A5C6490}"/>
                  </a:ext>
                </a:extLst>
              </p:cNvPr>
              <p:cNvSpPr>
                <a:spLocks noChangeArrowheads="1"/>
              </p:cNvSpPr>
              <p:nvPr/>
            </p:nvSpPr>
            <p:spPr bwMode="auto">
              <a:xfrm>
                <a:off x="451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6" name="Rectangle 52">
                <a:extLst>
                  <a:ext uri="{FF2B5EF4-FFF2-40B4-BE49-F238E27FC236}">
                    <a16:creationId xmlns:a16="http://schemas.microsoft.com/office/drawing/2014/main" id="{D6D1A6F6-3700-44CA-9C77-80343537F3A7}"/>
                  </a:ext>
                </a:extLst>
              </p:cNvPr>
              <p:cNvSpPr>
                <a:spLocks noChangeArrowheads="1"/>
              </p:cNvSpPr>
              <p:nvPr/>
            </p:nvSpPr>
            <p:spPr bwMode="auto">
              <a:xfrm>
                <a:off x="460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7" name="Rectangle 53">
                <a:extLst>
                  <a:ext uri="{FF2B5EF4-FFF2-40B4-BE49-F238E27FC236}">
                    <a16:creationId xmlns:a16="http://schemas.microsoft.com/office/drawing/2014/main" id="{B8F5B1F9-B1F4-4149-ABA7-061AA17B623C}"/>
                  </a:ext>
                </a:extLst>
              </p:cNvPr>
              <p:cNvSpPr>
                <a:spLocks noChangeArrowheads="1"/>
              </p:cNvSpPr>
              <p:nvPr/>
            </p:nvSpPr>
            <p:spPr bwMode="auto">
              <a:xfrm>
                <a:off x="470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8" name="Rectangle 54">
                <a:extLst>
                  <a:ext uri="{FF2B5EF4-FFF2-40B4-BE49-F238E27FC236}">
                    <a16:creationId xmlns:a16="http://schemas.microsoft.com/office/drawing/2014/main" id="{6A7D346E-8BCF-4792-863F-85BC1A788A30}"/>
                  </a:ext>
                </a:extLst>
              </p:cNvPr>
              <p:cNvSpPr>
                <a:spLocks noChangeArrowheads="1"/>
              </p:cNvSpPr>
              <p:nvPr/>
            </p:nvSpPr>
            <p:spPr bwMode="auto">
              <a:xfrm>
                <a:off x="479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59" name="Rectangle 55">
                <a:extLst>
                  <a:ext uri="{FF2B5EF4-FFF2-40B4-BE49-F238E27FC236}">
                    <a16:creationId xmlns:a16="http://schemas.microsoft.com/office/drawing/2014/main" id="{D7854F6B-A3F0-4E34-B0D7-2CDC7F30F897}"/>
                  </a:ext>
                </a:extLst>
              </p:cNvPr>
              <p:cNvSpPr>
                <a:spLocks noChangeArrowheads="1"/>
              </p:cNvSpPr>
              <p:nvPr/>
            </p:nvSpPr>
            <p:spPr bwMode="auto">
              <a:xfrm>
                <a:off x="489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0" name="Rectangle 56">
                <a:extLst>
                  <a:ext uri="{FF2B5EF4-FFF2-40B4-BE49-F238E27FC236}">
                    <a16:creationId xmlns:a16="http://schemas.microsoft.com/office/drawing/2014/main" id="{652A7E3A-E7C0-4F77-844F-007AB7671B41}"/>
                  </a:ext>
                </a:extLst>
              </p:cNvPr>
              <p:cNvSpPr>
                <a:spLocks noChangeArrowheads="1"/>
              </p:cNvSpPr>
              <p:nvPr/>
            </p:nvSpPr>
            <p:spPr bwMode="auto">
              <a:xfrm>
                <a:off x="499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1" name="Rectangle 57">
                <a:extLst>
                  <a:ext uri="{FF2B5EF4-FFF2-40B4-BE49-F238E27FC236}">
                    <a16:creationId xmlns:a16="http://schemas.microsoft.com/office/drawing/2014/main" id="{F2DEF613-CE69-4D47-9AAA-3F481E03B774}"/>
                  </a:ext>
                </a:extLst>
              </p:cNvPr>
              <p:cNvSpPr>
                <a:spLocks noChangeArrowheads="1"/>
              </p:cNvSpPr>
              <p:nvPr/>
            </p:nvSpPr>
            <p:spPr bwMode="auto">
              <a:xfrm>
                <a:off x="508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2" name="Rectangle 58">
                <a:extLst>
                  <a:ext uri="{FF2B5EF4-FFF2-40B4-BE49-F238E27FC236}">
                    <a16:creationId xmlns:a16="http://schemas.microsoft.com/office/drawing/2014/main" id="{BDE08DE7-8EBB-4C0F-B436-DE2213A9B847}"/>
                  </a:ext>
                </a:extLst>
              </p:cNvPr>
              <p:cNvSpPr>
                <a:spLocks noChangeArrowheads="1"/>
              </p:cNvSpPr>
              <p:nvPr/>
            </p:nvSpPr>
            <p:spPr bwMode="auto">
              <a:xfrm>
                <a:off x="518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3" name="Rectangle 59">
                <a:extLst>
                  <a:ext uri="{FF2B5EF4-FFF2-40B4-BE49-F238E27FC236}">
                    <a16:creationId xmlns:a16="http://schemas.microsoft.com/office/drawing/2014/main" id="{A56F2377-0419-4857-9672-6BB471F35C89}"/>
                  </a:ext>
                </a:extLst>
              </p:cNvPr>
              <p:cNvSpPr>
                <a:spLocks noChangeArrowheads="1"/>
              </p:cNvSpPr>
              <p:nvPr/>
            </p:nvSpPr>
            <p:spPr bwMode="auto">
              <a:xfrm>
                <a:off x="527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4" name="Rectangle 60">
                <a:extLst>
                  <a:ext uri="{FF2B5EF4-FFF2-40B4-BE49-F238E27FC236}">
                    <a16:creationId xmlns:a16="http://schemas.microsoft.com/office/drawing/2014/main" id="{BE88869B-9231-41F5-BC59-41257CAC0016}"/>
                  </a:ext>
                </a:extLst>
              </p:cNvPr>
              <p:cNvSpPr>
                <a:spLocks noChangeArrowheads="1"/>
              </p:cNvSpPr>
              <p:nvPr/>
            </p:nvSpPr>
            <p:spPr bwMode="auto">
              <a:xfrm>
                <a:off x="537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5" name="Rectangle 61">
                <a:extLst>
                  <a:ext uri="{FF2B5EF4-FFF2-40B4-BE49-F238E27FC236}">
                    <a16:creationId xmlns:a16="http://schemas.microsoft.com/office/drawing/2014/main" id="{B01ECD02-468F-41D2-9995-3B7A0F2F66C3}"/>
                  </a:ext>
                </a:extLst>
              </p:cNvPr>
              <p:cNvSpPr>
                <a:spLocks noChangeArrowheads="1"/>
              </p:cNvSpPr>
              <p:nvPr/>
            </p:nvSpPr>
            <p:spPr bwMode="auto">
              <a:xfrm>
                <a:off x="547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6" name="Rectangle 62">
                <a:extLst>
                  <a:ext uri="{FF2B5EF4-FFF2-40B4-BE49-F238E27FC236}">
                    <a16:creationId xmlns:a16="http://schemas.microsoft.com/office/drawing/2014/main" id="{8BBA57CD-4CCC-4DEA-8F7F-757A44E5DA77}"/>
                  </a:ext>
                </a:extLst>
              </p:cNvPr>
              <p:cNvSpPr>
                <a:spLocks noChangeArrowheads="1"/>
              </p:cNvSpPr>
              <p:nvPr/>
            </p:nvSpPr>
            <p:spPr bwMode="auto">
              <a:xfrm>
                <a:off x="556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67" name="Rectangle 63">
                <a:extLst>
                  <a:ext uri="{FF2B5EF4-FFF2-40B4-BE49-F238E27FC236}">
                    <a16:creationId xmlns:a16="http://schemas.microsoft.com/office/drawing/2014/main" id="{0EF54B4C-57E0-470D-911B-087D756A1BA3}"/>
                  </a:ext>
                </a:extLst>
              </p:cNvPr>
              <p:cNvSpPr>
                <a:spLocks noChangeArrowheads="1"/>
              </p:cNvSpPr>
              <p:nvPr/>
            </p:nvSpPr>
            <p:spPr bwMode="auto">
              <a:xfrm>
                <a:off x="566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grpSp>
        <p:sp>
          <p:nvSpPr>
            <p:cNvPr id="6" name="Rectangle 64">
              <a:extLst>
                <a:ext uri="{FF2B5EF4-FFF2-40B4-BE49-F238E27FC236}">
                  <a16:creationId xmlns:a16="http://schemas.microsoft.com/office/drawing/2014/main" id="{95EAD9CD-8C5F-46CC-84DE-26D933C50A08}"/>
                </a:ext>
              </a:extLst>
            </p:cNvPr>
            <p:cNvSpPr>
              <a:spLocks noChangeArrowheads="1"/>
            </p:cNvSpPr>
            <p:nvPr/>
          </p:nvSpPr>
          <p:spPr bwMode="auto">
            <a:xfrm>
              <a:off x="429" y="0"/>
              <a:ext cx="5331" cy="432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 name="Rectangle 65">
              <a:extLst>
                <a:ext uri="{FF2B5EF4-FFF2-40B4-BE49-F238E27FC236}">
                  <a16:creationId xmlns:a16="http://schemas.microsoft.com/office/drawing/2014/main" id="{029ED2C8-2A81-4AF6-A5A3-4A824E8DE762}"/>
                </a:ext>
              </a:extLst>
            </p:cNvPr>
            <p:cNvSpPr>
              <a:spLocks noChangeArrowheads="1"/>
            </p:cNvSpPr>
            <p:nvPr/>
          </p:nvSpPr>
          <p:spPr bwMode="auto">
            <a:xfrm>
              <a:off x="0" y="0"/>
              <a:ext cx="5760" cy="321"/>
            </a:xfrm>
            <a:prstGeom prst="rect">
              <a:avLst/>
            </a:prstGeom>
            <a:solidFill>
              <a:schemeClr val="hlink">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grpSp>
      <p:sp>
        <p:nvSpPr>
          <p:cNvPr id="68" name="Rectangle 66">
            <a:extLst>
              <a:ext uri="{FF2B5EF4-FFF2-40B4-BE49-F238E27FC236}">
                <a16:creationId xmlns:a16="http://schemas.microsoft.com/office/drawing/2014/main" id="{8E6B865F-29B5-4E41-A9ED-154F7FB18922}"/>
              </a:ext>
            </a:extLst>
          </p:cNvPr>
          <p:cNvSpPr>
            <a:spLocks noChangeArrowheads="1"/>
          </p:cNvSpPr>
          <p:nvPr/>
        </p:nvSpPr>
        <p:spPr bwMode="auto">
          <a:xfrm>
            <a:off x="3505200" y="2590800"/>
            <a:ext cx="4892675" cy="76200"/>
          </a:xfrm>
          <a:prstGeom prst="rect">
            <a:avLst/>
          </a:prstGeom>
          <a:solidFill>
            <a:schemeClr val="hlink">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endParaRPr kumimoji="1" lang="en-AU" altLang="en-US">
              <a:latin typeface="Helvetica" panose="020B0604020202020204" pitchFamily="34" charset="0"/>
            </a:endParaRPr>
          </a:p>
        </p:txBody>
      </p:sp>
      <p:sp>
        <p:nvSpPr>
          <p:cNvPr id="6211" name="Rectangle 67"/>
          <p:cNvSpPr>
            <a:spLocks noGrp="1" noChangeArrowheads="1"/>
          </p:cNvSpPr>
          <p:nvPr>
            <p:ph type="ctrTitle" sz="quarter"/>
          </p:nvPr>
        </p:nvSpPr>
        <p:spPr>
          <a:xfrm>
            <a:off x="779463" y="1447800"/>
            <a:ext cx="7678737" cy="1081088"/>
          </a:xfrm>
        </p:spPr>
        <p:txBody>
          <a:bodyPr/>
          <a:lstStyle>
            <a:lvl1pPr algn="r">
              <a:defRPr/>
            </a:lvl1pPr>
          </a:lstStyle>
          <a:p>
            <a:pPr lvl="0"/>
            <a:r>
              <a:rPr lang="en-US" altLang="en-US" noProof="0"/>
              <a:t>Click to edit Master title style</a:t>
            </a:r>
          </a:p>
        </p:txBody>
      </p:sp>
      <p:sp>
        <p:nvSpPr>
          <p:cNvPr id="6212" name="Rectangle 68"/>
          <p:cNvSpPr>
            <a:spLocks noGrp="1" noChangeArrowheads="1"/>
          </p:cNvSpPr>
          <p:nvPr>
            <p:ph type="subTitle" sz="quarter" idx="1"/>
          </p:nvPr>
        </p:nvSpPr>
        <p:spPr>
          <a:xfrm>
            <a:off x="4021138" y="2860675"/>
            <a:ext cx="4437062" cy="3114675"/>
          </a:xfrm>
        </p:spPr>
        <p:txBody>
          <a:bodyPr/>
          <a:lstStyle>
            <a:lvl1pPr marL="0" indent="0">
              <a:buFont typeface="Wingdings" panose="05000000000000000000" pitchFamily="2" charset="2"/>
              <a:buNone/>
              <a:defRPr/>
            </a:lvl1pPr>
          </a:lstStyle>
          <a:p>
            <a:pPr lvl="0"/>
            <a:r>
              <a:rPr lang="en-US" altLang="en-US" noProof="0"/>
              <a:t>Click to edit Master subtitle style</a:t>
            </a:r>
          </a:p>
        </p:txBody>
      </p:sp>
      <p:sp>
        <p:nvSpPr>
          <p:cNvPr id="69" name="Rectangle 69">
            <a:extLst>
              <a:ext uri="{FF2B5EF4-FFF2-40B4-BE49-F238E27FC236}">
                <a16:creationId xmlns:a16="http://schemas.microsoft.com/office/drawing/2014/main" id="{2147245B-5638-4046-8D44-C5D00CF86E24}"/>
              </a:ext>
            </a:extLst>
          </p:cNvPr>
          <p:cNvSpPr>
            <a:spLocks noGrp="1" noChangeArrowheads="1"/>
          </p:cNvSpPr>
          <p:nvPr>
            <p:ph type="dt" sz="quarter" idx="10"/>
          </p:nvPr>
        </p:nvSpPr>
        <p:spPr bwMode="auto">
          <a:xfrm>
            <a:off x="685800" y="6248400"/>
            <a:ext cx="19050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400">
                <a:latin typeface="+mn-lt"/>
              </a:defRPr>
            </a:lvl1pPr>
          </a:lstStyle>
          <a:p>
            <a:pPr>
              <a:defRPr/>
            </a:pPr>
            <a:endParaRPr lang="en-US" altLang="en-US"/>
          </a:p>
        </p:txBody>
      </p:sp>
      <p:sp>
        <p:nvSpPr>
          <p:cNvPr id="70" name="Rectangle 70">
            <a:extLst>
              <a:ext uri="{FF2B5EF4-FFF2-40B4-BE49-F238E27FC236}">
                <a16:creationId xmlns:a16="http://schemas.microsoft.com/office/drawing/2014/main" id="{1C10840A-B1CB-4BB7-AFD6-895F00C9CEC3}"/>
              </a:ext>
            </a:extLst>
          </p:cNvPr>
          <p:cNvSpPr>
            <a:spLocks noGrp="1" noChangeArrowheads="1"/>
          </p:cNvSpPr>
          <p:nvPr>
            <p:ph type="ftr" sz="quarter" idx="11"/>
          </p:nvPr>
        </p:nvSpPr>
        <p:spPr>
          <a:xfrm>
            <a:off x="3124200" y="6248400"/>
            <a:ext cx="2895600" cy="457200"/>
          </a:xfrm>
        </p:spPr>
        <p:txBody>
          <a:bodyPr/>
          <a:lstStyle>
            <a:lvl1pPr algn="ctr">
              <a:defRPr sz="1400"/>
            </a:lvl1pPr>
          </a:lstStyle>
          <a:p>
            <a:pPr>
              <a:defRPr/>
            </a:pPr>
            <a:endParaRPr lang="en-US" altLang="en-US"/>
          </a:p>
        </p:txBody>
      </p:sp>
      <p:sp>
        <p:nvSpPr>
          <p:cNvPr id="71" name="Rectangle 71">
            <a:extLst>
              <a:ext uri="{FF2B5EF4-FFF2-40B4-BE49-F238E27FC236}">
                <a16:creationId xmlns:a16="http://schemas.microsoft.com/office/drawing/2014/main" id="{DEB7EECA-7C74-4568-B81E-8E2CA9754D95}"/>
              </a:ext>
            </a:extLst>
          </p:cNvPr>
          <p:cNvSpPr>
            <a:spLocks noGrp="1" noChangeArrowheads="1"/>
          </p:cNvSpPr>
          <p:nvPr>
            <p:ph type="sldNum" sz="quarter" idx="12"/>
          </p:nvPr>
        </p:nvSpPr>
        <p:spPr>
          <a:xfrm>
            <a:off x="6553200" y="6248400"/>
            <a:ext cx="1905000" cy="457200"/>
          </a:xfrm>
        </p:spPr>
        <p:txBody>
          <a:bodyPr/>
          <a:lstStyle>
            <a:lvl1pPr>
              <a:defRPr sz="1400" smtClean="0"/>
            </a:lvl1pPr>
          </a:lstStyle>
          <a:p>
            <a:pPr>
              <a:defRPr/>
            </a:pPr>
            <a:fld id="{2DED4ABA-0D64-43F7-9A79-958A02B86DF1}" type="slidenum">
              <a:rPr lang="en-US" altLang="en-US"/>
              <a:pPr>
                <a:defRPr/>
              </a:pPr>
              <a:t>‹#›</a:t>
            </a:fld>
            <a:endParaRPr lang="en-US" altLang="en-US"/>
          </a:p>
        </p:txBody>
      </p:sp>
    </p:spTree>
    <p:extLst>
      <p:ext uri="{BB962C8B-B14F-4D97-AF65-F5344CB8AC3E}">
        <p14:creationId xmlns:p14="http://schemas.microsoft.com/office/powerpoint/2010/main" val="2132237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9">
            <a:extLst>
              <a:ext uri="{FF2B5EF4-FFF2-40B4-BE49-F238E27FC236}">
                <a16:creationId xmlns:a16="http://schemas.microsoft.com/office/drawing/2014/main" id="{A8A6B29E-C50A-4A51-82F2-BC90F438E5DF}"/>
              </a:ext>
            </a:extLst>
          </p:cNvPr>
          <p:cNvSpPr>
            <a:spLocks noGrp="1" noChangeArrowheads="1"/>
          </p:cNvSpPr>
          <p:nvPr>
            <p:ph type="sldNum" sz="quarter" idx="10"/>
          </p:nvPr>
        </p:nvSpPr>
        <p:spPr>
          <a:ln/>
        </p:spPr>
        <p:txBody>
          <a:bodyPr/>
          <a:lstStyle>
            <a:lvl1pPr>
              <a:defRPr/>
            </a:lvl1pPr>
          </a:lstStyle>
          <a:p>
            <a:pPr>
              <a:defRPr/>
            </a:pPr>
            <a:fld id="{07DB3F1E-D263-4400-BA6F-3F4D4506E002}" type="slidenum">
              <a:rPr lang="en-US" altLang="en-US"/>
              <a:pPr>
                <a:defRPr/>
              </a:pPr>
              <a:t>‹#›</a:t>
            </a:fld>
            <a:endParaRPr lang="en-US" altLang="en-US"/>
          </a:p>
        </p:txBody>
      </p:sp>
      <p:sp>
        <p:nvSpPr>
          <p:cNvPr id="5" name="Rectangle 70">
            <a:extLst>
              <a:ext uri="{FF2B5EF4-FFF2-40B4-BE49-F238E27FC236}">
                <a16:creationId xmlns:a16="http://schemas.microsoft.com/office/drawing/2014/main" id="{3724E114-8EBC-48A4-9FFB-34C8196D4EAC}"/>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3040203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7050" y="990600"/>
            <a:ext cx="1885950"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990600"/>
            <a:ext cx="5505450" cy="5105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9">
            <a:extLst>
              <a:ext uri="{FF2B5EF4-FFF2-40B4-BE49-F238E27FC236}">
                <a16:creationId xmlns:a16="http://schemas.microsoft.com/office/drawing/2014/main" id="{0741C876-A8AE-450E-81B6-FEF6DE752DB0}"/>
              </a:ext>
            </a:extLst>
          </p:cNvPr>
          <p:cNvSpPr>
            <a:spLocks noGrp="1" noChangeArrowheads="1"/>
          </p:cNvSpPr>
          <p:nvPr>
            <p:ph type="sldNum" sz="quarter" idx="10"/>
          </p:nvPr>
        </p:nvSpPr>
        <p:spPr>
          <a:ln/>
        </p:spPr>
        <p:txBody>
          <a:bodyPr/>
          <a:lstStyle>
            <a:lvl1pPr>
              <a:defRPr/>
            </a:lvl1pPr>
          </a:lstStyle>
          <a:p>
            <a:pPr>
              <a:defRPr/>
            </a:pPr>
            <a:fld id="{A66EEA4C-8ED5-46BD-9C86-1D2229F0190A}" type="slidenum">
              <a:rPr lang="en-US" altLang="en-US"/>
              <a:pPr>
                <a:defRPr/>
              </a:pPr>
              <a:t>‹#›</a:t>
            </a:fld>
            <a:endParaRPr lang="en-US" altLang="en-US"/>
          </a:p>
        </p:txBody>
      </p:sp>
      <p:sp>
        <p:nvSpPr>
          <p:cNvPr id="5" name="Rectangle 70">
            <a:extLst>
              <a:ext uri="{FF2B5EF4-FFF2-40B4-BE49-F238E27FC236}">
                <a16:creationId xmlns:a16="http://schemas.microsoft.com/office/drawing/2014/main" id="{0825FDC3-7140-461D-ADA9-347A9BB602C7}"/>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3493561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9">
            <a:extLst>
              <a:ext uri="{FF2B5EF4-FFF2-40B4-BE49-F238E27FC236}">
                <a16:creationId xmlns:a16="http://schemas.microsoft.com/office/drawing/2014/main" id="{877AD1E9-7E73-444A-80A0-7A7E63B5BF6C}"/>
              </a:ext>
            </a:extLst>
          </p:cNvPr>
          <p:cNvSpPr>
            <a:spLocks noGrp="1" noChangeArrowheads="1"/>
          </p:cNvSpPr>
          <p:nvPr>
            <p:ph type="sldNum" sz="quarter" idx="10"/>
          </p:nvPr>
        </p:nvSpPr>
        <p:spPr>
          <a:ln/>
        </p:spPr>
        <p:txBody>
          <a:bodyPr/>
          <a:lstStyle>
            <a:lvl1pPr>
              <a:defRPr/>
            </a:lvl1pPr>
          </a:lstStyle>
          <a:p>
            <a:pPr>
              <a:defRPr/>
            </a:pPr>
            <a:fld id="{169361DC-8A75-40F4-86DD-09B8A3E3B485}" type="slidenum">
              <a:rPr lang="en-US" altLang="en-US"/>
              <a:pPr>
                <a:defRPr/>
              </a:pPr>
              <a:t>‹#›</a:t>
            </a:fld>
            <a:endParaRPr lang="en-US" altLang="en-US"/>
          </a:p>
        </p:txBody>
      </p:sp>
      <p:sp>
        <p:nvSpPr>
          <p:cNvPr id="5" name="Rectangle 70">
            <a:extLst>
              <a:ext uri="{FF2B5EF4-FFF2-40B4-BE49-F238E27FC236}">
                <a16:creationId xmlns:a16="http://schemas.microsoft.com/office/drawing/2014/main" id="{9C9A6094-77D2-4E74-97EC-3264CDC37266}"/>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4137440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69">
            <a:extLst>
              <a:ext uri="{FF2B5EF4-FFF2-40B4-BE49-F238E27FC236}">
                <a16:creationId xmlns:a16="http://schemas.microsoft.com/office/drawing/2014/main" id="{F1AECE55-2031-4808-A8CB-7F8C5EEC69F4}"/>
              </a:ext>
            </a:extLst>
          </p:cNvPr>
          <p:cNvSpPr>
            <a:spLocks noGrp="1" noChangeArrowheads="1"/>
          </p:cNvSpPr>
          <p:nvPr>
            <p:ph type="sldNum" sz="quarter" idx="10"/>
          </p:nvPr>
        </p:nvSpPr>
        <p:spPr>
          <a:ln/>
        </p:spPr>
        <p:txBody>
          <a:bodyPr/>
          <a:lstStyle>
            <a:lvl1pPr>
              <a:defRPr/>
            </a:lvl1pPr>
          </a:lstStyle>
          <a:p>
            <a:pPr>
              <a:defRPr/>
            </a:pPr>
            <a:fld id="{F94560F8-52EC-4195-8017-680737323DC2}" type="slidenum">
              <a:rPr lang="en-US" altLang="en-US"/>
              <a:pPr>
                <a:defRPr/>
              </a:pPr>
              <a:t>‹#›</a:t>
            </a:fld>
            <a:endParaRPr lang="en-US" altLang="en-US"/>
          </a:p>
        </p:txBody>
      </p:sp>
      <p:sp>
        <p:nvSpPr>
          <p:cNvPr id="5" name="Rectangle 70">
            <a:extLst>
              <a:ext uri="{FF2B5EF4-FFF2-40B4-BE49-F238E27FC236}">
                <a16:creationId xmlns:a16="http://schemas.microsoft.com/office/drawing/2014/main" id="{9FD537EE-0468-49B4-9BF9-55625B353204}"/>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2447932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1905000"/>
            <a:ext cx="33909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372100" y="1905000"/>
            <a:ext cx="33909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9">
            <a:extLst>
              <a:ext uri="{FF2B5EF4-FFF2-40B4-BE49-F238E27FC236}">
                <a16:creationId xmlns:a16="http://schemas.microsoft.com/office/drawing/2014/main" id="{CB38AD17-28FC-4D1F-8E84-581493991AA4}"/>
              </a:ext>
            </a:extLst>
          </p:cNvPr>
          <p:cNvSpPr>
            <a:spLocks noGrp="1" noChangeArrowheads="1"/>
          </p:cNvSpPr>
          <p:nvPr>
            <p:ph type="sldNum" sz="quarter" idx="10"/>
          </p:nvPr>
        </p:nvSpPr>
        <p:spPr>
          <a:ln/>
        </p:spPr>
        <p:txBody>
          <a:bodyPr/>
          <a:lstStyle>
            <a:lvl1pPr>
              <a:defRPr/>
            </a:lvl1pPr>
          </a:lstStyle>
          <a:p>
            <a:pPr>
              <a:defRPr/>
            </a:pPr>
            <a:fld id="{31B60A90-D13A-4817-8115-CD2E81BEE970}" type="slidenum">
              <a:rPr lang="en-US" altLang="en-US"/>
              <a:pPr>
                <a:defRPr/>
              </a:pPr>
              <a:t>‹#›</a:t>
            </a:fld>
            <a:endParaRPr lang="en-US" altLang="en-US"/>
          </a:p>
        </p:txBody>
      </p:sp>
      <p:sp>
        <p:nvSpPr>
          <p:cNvPr id="6" name="Rectangle 70">
            <a:extLst>
              <a:ext uri="{FF2B5EF4-FFF2-40B4-BE49-F238E27FC236}">
                <a16:creationId xmlns:a16="http://schemas.microsoft.com/office/drawing/2014/main" id="{660E4F16-D6BA-45EF-8913-B0E939998D3E}"/>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2417399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9">
            <a:extLst>
              <a:ext uri="{FF2B5EF4-FFF2-40B4-BE49-F238E27FC236}">
                <a16:creationId xmlns:a16="http://schemas.microsoft.com/office/drawing/2014/main" id="{A48CD241-7A81-4863-B5E7-FC388F086B78}"/>
              </a:ext>
            </a:extLst>
          </p:cNvPr>
          <p:cNvSpPr>
            <a:spLocks noGrp="1" noChangeArrowheads="1"/>
          </p:cNvSpPr>
          <p:nvPr>
            <p:ph type="sldNum" sz="quarter" idx="10"/>
          </p:nvPr>
        </p:nvSpPr>
        <p:spPr>
          <a:ln/>
        </p:spPr>
        <p:txBody>
          <a:bodyPr/>
          <a:lstStyle>
            <a:lvl1pPr>
              <a:defRPr/>
            </a:lvl1pPr>
          </a:lstStyle>
          <a:p>
            <a:pPr>
              <a:defRPr/>
            </a:pPr>
            <a:fld id="{1DBCF1C8-978A-4DA8-97AE-9CD6B3D642E2}" type="slidenum">
              <a:rPr lang="en-US" altLang="en-US"/>
              <a:pPr>
                <a:defRPr/>
              </a:pPr>
              <a:t>‹#›</a:t>
            </a:fld>
            <a:endParaRPr lang="en-US" altLang="en-US"/>
          </a:p>
        </p:txBody>
      </p:sp>
      <p:sp>
        <p:nvSpPr>
          <p:cNvPr id="8" name="Rectangle 70">
            <a:extLst>
              <a:ext uri="{FF2B5EF4-FFF2-40B4-BE49-F238E27FC236}">
                <a16:creationId xmlns:a16="http://schemas.microsoft.com/office/drawing/2014/main" id="{DF76FA7C-14E3-42A0-AA0E-CC0FDCDC22E3}"/>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1650865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9">
            <a:extLst>
              <a:ext uri="{FF2B5EF4-FFF2-40B4-BE49-F238E27FC236}">
                <a16:creationId xmlns:a16="http://schemas.microsoft.com/office/drawing/2014/main" id="{7C9B5D1D-7244-4913-B480-08E882594F65}"/>
              </a:ext>
            </a:extLst>
          </p:cNvPr>
          <p:cNvSpPr>
            <a:spLocks noGrp="1" noChangeArrowheads="1"/>
          </p:cNvSpPr>
          <p:nvPr>
            <p:ph type="sldNum" sz="quarter" idx="10"/>
          </p:nvPr>
        </p:nvSpPr>
        <p:spPr>
          <a:ln/>
        </p:spPr>
        <p:txBody>
          <a:bodyPr/>
          <a:lstStyle>
            <a:lvl1pPr>
              <a:defRPr/>
            </a:lvl1pPr>
          </a:lstStyle>
          <a:p>
            <a:pPr>
              <a:defRPr/>
            </a:pPr>
            <a:fld id="{EC6160E0-E0A6-415D-B899-2D823BFB404C}" type="slidenum">
              <a:rPr lang="en-US" altLang="en-US"/>
              <a:pPr>
                <a:defRPr/>
              </a:pPr>
              <a:t>‹#›</a:t>
            </a:fld>
            <a:endParaRPr lang="en-US" altLang="en-US"/>
          </a:p>
        </p:txBody>
      </p:sp>
      <p:sp>
        <p:nvSpPr>
          <p:cNvPr id="4" name="Rectangle 70">
            <a:extLst>
              <a:ext uri="{FF2B5EF4-FFF2-40B4-BE49-F238E27FC236}">
                <a16:creationId xmlns:a16="http://schemas.microsoft.com/office/drawing/2014/main" id="{E9DCF74F-6D2E-411B-9FC8-57359A43DEFC}"/>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88965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9">
            <a:extLst>
              <a:ext uri="{FF2B5EF4-FFF2-40B4-BE49-F238E27FC236}">
                <a16:creationId xmlns:a16="http://schemas.microsoft.com/office/drawing/2014/main" id="{906E078B-A4FE-40C0-B5B6-7B079DD95815}"/>
              </a:ext>
            </a:extLst>
          </p:cNvPr>
          <p:cNvSpPr>
            <a:spLocks noGrp="1" noChangeArrowheads="1"/>
          </p:cNvSpPr>
          <p:nvPr>
            <p:ph type="sldNum" sz="quarter" idx="10"/>
          </p:nvPr>
        </p:nvSpPr>
        <p:spPr>
          <a:ln/>
        </p:spPr>
        <p:txBody>
          <a:bodyPr/>
          <a:lstStyle>
            <a:lvl1pPr>
              <a:defRPr/>
            </a:lvl1pPr>
          </a:lstStyle>
          <a:p>
            <a:pPr>
              <a:defRPr/>
            </a:pPr>
            <a:fld id="{FC5B1DFE-BA12-4698-B179-925E22295BF2}" type="slidenum">
              <a:rPr lang="en-US" altLang="en-US"/>
              <a:pPr>
                <a:defRPr/>
              </a:pPr>
              <a:t>‹#›</a:t>
            </a:fld>
            <a:endParaRPr lang="en-US" altLang="en-US"/>
          </a:p>
        </p:txBody>
      </p:sp>
      <p:sp>
        <p:nvSpPr>
          <p:cNvPr id="3" name="Rectangle 70">
            <a:extLst>
              <a:ext uri="{FF2B5EF4-FFF2-40B4-BE49-F238E27FC236}">
                <a16:creationId xmlns:a16="http://schemas.microsoft.com/office/drawing/2014/main" id="{EDA71A8A-5A93-4902-8D1A-C8F9A837DC01}"/>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2253689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69">
            <a:extLst>
              <a:ext uri="{FF2B5EF4-FFF2-40B4-BE49-F238E27FC236}">
                <a16:creationId xmlns:a16="http://schemas.microsoft.com/office/drawing/2014/main" id="{E6DB5BAC-6754-4C57-B29D-2BCA1458B6C0}"/>
              </a:ext>
            </a:extLst>
          </p:cNvPr>
          <p:cNvSpPr>
            <a:spLocks noGrp="1" noChangeArrowheads="1"/>
          </p:cNvSpPr>
          <p:nvPr>
            <p:ph type="sldNum" sz="quarter" idx="10"/>
          </p:nvPr>
        </p:nvSpPr>
        <p:spPr>
          <a:ln/>
        </p:spPr>
        <p:txBody>
          <a:bodyPr/>
          <a:lstStyle>
            <a:lvl1pPr>
              <a:defRPr/>
            </a:lvl1pPr>
          </a:lstStyle>
          <a:p>
            <a:pPr>
              <a:defRPr/>
            </a:pPr>
            <a:fld id="{EAD17A3B-5433-4F5B-83FD-CE27C4213CB4}" type="slidenum">
              <a:rPr lang="en-US" altLang="en-US"/>
              <a:pPr>
                <a:defRPr/>
              </a:pPr>
              <a:t>‹#›</a:t>
            </a:fld>
            <a:endParaRPr lang="en-US" altLang="en-US"/>
          </a:p>
        </p:txBody>
      </p:sp>
      <p:sp>
        <p:nvSpPr>
          <p:cNvPr id="6" name="Rectangle 70">
            <a:extLst>
              <a:ext uri="{FF2B5EF4-FFF2-40B4-BE49-F238E27FC236}">
                <a16:creationId xmlns:a16="http://schemas.microsoft.com/office/drawing/2014/main" id="{093B66EE-7217-410C-9DF4-DBB12A439F23}"/>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2985719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69">
            <a:extLst>
              <a:ext uri="{FF2B5EF4-FFF2-40B4-BE49-F238E27FC236}">
                <a16:creationId xmlns:a16="http://schemas.microsoft.com/office/drawing/2014/main" id="{80BF6622-2E74-4559-AED8-932F3F29B826}"/>
              </a:ext>
            </a:extLst>
          </p:cNvPr>
          <p:cNvSpPr>
            <a:spLocks noGrp="1" noChangeArrowheads="1"/>
          </p:cNvSpPr>
          <p:nvPr>
            <p:ph type="sldNum" sz="quarter" idx="10"/>
          </p:nvPr>
        </p:nvSpPr>
        <p:spPr>
          <a:ln/>
        </p:spPr>
        <p:txBody>
          <a:bodyPr/>
          <a:lstStyle>
            <a:lvl1pPr>
              <a:defRPr/>
            </a:lvl1pPr>
          </a:lstStyle>
          <a:p>
            <a:pPr>
              <a:defRPr/>
            </a:pPr>
            <a:fld id="{87E39EE5-0430-4611-B8E7-E90DF89C4188}" type="slidenum">
              <a:rPr lang="en-US" altLang="en-US"/>
              <a:pPr>
                <a:defRPr/>
              </a:pPr>
              <a:t>‹#›</a:t>
            </a:fld>
            <a:endParaRPr lang="en-US" altLang="en-US"/>
          </a:p>
        </p:txBody>
      </p:sp>
      <p:sp>
        <p:nvSpPr>
          <p:cNvPr id="6" name="Rectangle 70">
            <a:extLst>
              <a:ext uri="{FF2B5EF4-FFF2-40B4-BE49-F238E27FC236}">
                <a16:creationId xmlns:a16="http://schemas.microsoft.com/office/drawing/2014/main" id="{D53DA883-6C24-4B8B-B834-AA55020FC9A9}"/>
              </a:ext>
            </a:extLst>
          </p:cNvPr>
          <p:cNvSpPr>
            <a:spLocks noGrp="1" noChangeArrowheads="1"/>
          </p:cNvSpPr>
          <p:nvPr>
            <p:ph type="ftr" sz="quarter" idx="11"/>
          </p:nvPr>
        </p:nvSpPr>
        <p:spPr>
          <a:ln/>
        </p:spPr>
        <p:txBody>
          <a:bodyPr/>
          <a:lstStyle>
            <a:lvl1pPr>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extLst>
      <p:ext uri="{BB962C8B-B14F-4D97-AF65-F5344CB8AC3E}">
        <p14:creationId xmlns:p14="http://schemas.microsoft.com/office/powerpoint/2010/main" val="4260431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a:extLst>
              <a:ext uri="{FF2B5EF4-FFF2-40B4-BE49-F238E27FC236}">
                <a16:creationId xmlns:a16="http://schemas.microsoft.com/office/drawing/2014/main" id="{9824FEEB-D9F3-49F4-93B1-BCD45E56EE2A}"/>
              </a:ext>
            </a:extLst>
          </p:cNvPr>
          <p:cNvGrpSpPr>
            <a:grpSpLocks/>
          </p:cNvGrpSpPr>
          <p:nvPr/>
        </p:nvGrpSpPr>
        <p:grpSpPr bwMode="auto">
          <a:xfrm>
            <a:off x="1219200" y="-9525"/>
            <a:ext cx="7924800" cy="6867525"/>
            <a:chOff x="0" y="0"/>
            <a:chExt cx="5762" cy="4326"/>
          </a:xfrm>
        </p:grpSpPr>
        <p:sp>
          <p:nvSpPr>
            <p:cNvPr id="1031" name="Rectangle 3">
              <a:extLst>
                <a:ext uri="{FF2B5EF4-FFF2-40B4-BE49-F238E27FC236}">
                  <a16:creationId xmlns:a16="http://schemas.microsoft.com/office/drawing/2014/main" id="{2907C8F9-17AB-49FC-8B03-D41853EFEA64}"/>
                </a:ext>
              </a:extLst>
            </p:cNvPr>
            <p:cNvSpPr>
              <a:spLocks noChangeArrowheads="1"/>
            </p:cNvSpPr>
            <p:nvPr/>
          </p:nvSpPr>
          <p:spPr bwMode="hidden">
            <a:xfrm>
              <a:off x="0" y="0"/>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2" name="Rectangle 4">
              <a:extLst>
                <a:ext uri="{FF2B5EF4-FFF2-40B4-BE49-F238E27FC236}">
                  <a16:creationId xmlns:a16="http://schemas.microsoft.com/office/drawing/2014/main" id="{688345AC-8850-41D7-8142-8628611E043E}"/>
                </a:ext>
              </a:extLst>
            </p:cNvPr>
            <p:cNvSpPr>
              <a:spLocks noChangeArrowheads="1"/>
            </p:cNvSpPr>
            <p:nvPr/>
          </p:nvSpPr>
          <p:spPr bwMode="hidden">
            <a:xfrm>
              <a:off x="9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3" name="Rectangle 5">
              <a:extLst>
                <a:ext uri="{FF2B5EF4-FFF2-40B4-BE49-F238E27FC236}">
                  <a16:creationId xmlns:a16="http://schemas.microsoft.com/office/drawing/2014/main" id="{F5BBD310-829C-4EB3-8777-96A5D6ACBF27}"/>
                </a:ext>
              </a:extLst>
            </p:cNvPr>
            <p:cNvSpPr>
              <a:spLocks noChangeArrowheads="1"/>
            </p:cNvSpPr>
            <p:nvPr/>
          </p:nvSpPr>
          <p:spPr bwMode="hidden">
            <a:xfrm>
              <a:off x="19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4" name="Rectangle 6">
              <a:extLst>
                <a:ext uri="{FF2B5EF4-FFF2-40B4-BE49-F238E27FC236}">
                  <a16:creationId xmlns:a16="http://schemas.microsoft.com/office/drawing/2014/main" id="{7DAB9000-4058-4BF6-944A-0B10F5FE3249}"/>
                </a:ext>
              </a:extLst>
            </p:cNvPr>
            <p:cNvSpPr>
              <a:spLocks noChangeArrowheads="1"/>
            </p:cNvSpPr>
            <p:nvPr/>
          </p:nvSpPr>
          <p:spPr bwMode="hidden">
            <a:xfrm>
              <a:off x="28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5" name="Rectangle 7">
              <a:extLst>
                <a:ext uri="{FF2B5EF4-FFF2-40B4-BE49-F238E27FC236}">
                  <a16:creationId xmlns:a16="http://schemas.microsoft.com/office/drawing/2014/main" id="{D017F894-B235-40CB-AF20-62C524E83146}"/>
                </a:ext>
              </a:extLst>
            </p:cNvPr>
            <p:cNvSpPr>
              <a:spLocks noChangeArrowheads="1"/>
            </p:cNvSpPr>
            <p:nvPr/>
          </p:nvSpPr>
          <p:spPr bwMode="hidden">
            <a:xfrm>
              <a:off x="38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6" name="Rectangle 8">
              <a:extLst>
                <a:ext uri="{FF2B5EF4-FFF2-40B4-BE49-F238E27FC236}">
                  <a16:creationId xmlns:a16="http://schemas.microsoft.com/office/drawing/2014/main" id="{8285D750-71AF-4161-9A08-B090ABE15D02}"/>
                </a:ext>
              </a:extLst>
            </p:cNvPr>
            <p:cNvSpPr>
              <a:spLocks noChangeArrowheads="1"/>
            </p:cNvSpPr>
            <p:nvPr/>
          </p:nvSpPr>
          <p:spPr bwMode="hidden">
            <a:xfrm>
              <a:off x="48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7" name="Rectangle 9">
              <a:extLst>
                <a:ext uri="{FF2B5EF4-FFF2-40B4-BE49-F238E27FC236}">
                  <a16:creationId xmlns:a16="http://schemas.microsoft.com/office/drawing/2014/main" id="{52446AF1-C8C0-4F53-AE61-FC20E70AF80F}"/>
                </a:ext>
              </a:extLst>
            </p:cNvPr>
            <p:cNvSpPr>
              <a:spLocks noChangeArrowheads="1"/>
            </p:cNvSpPr>
            <p:nvPr/>
          </p:nvSpPr>
          <p:spPr bwMode="hidden">
            <a:xfrm>
              <a:off x="57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8" name="Rectangle 10">
              <a:extLst>
                <a:ext uri="{FF2B5EF4-FFF2-40B4-BE49-F238E27FC236}">
                  <a16:creationId xmlns:a16="http://schemas.microsoft.com/office/drawing/2014/main" id="{2DF4DA81-1D8C-40C7-9DA8-4B5C3FCC79D0}"/>
                </a:ext>
              </a:extLst>
            </p:cNvPr>
            <p:cNvSpPr>
              <a:spLocks noChangeArrowheads="1"/>
            </p:cNvSpPr>
            <p:nvPr/>
          </p:nvSpPr>
          <p:spPr bwMode="hidden">
            <a:xfrm>
              <a:off x="67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39" name="Rectangle 11">
              <a:extLst>
                <a:ext uri="{FF2B5EF4-FFF2-40B4-BE49-F238E27FC236}">
                  <a16:creationId xmlns:a16="http://schemas.microsoft.com/office/drawing/2014/main" id="{AB15F1BD-BF1E-4528-B235-649D10EC9E2C}"/>
                </a:ext>
              </a:extLst>
            </p:cNvPr>
            <p:cNvSpPr>
              <a:spLocks noChangeArrowheads="1"/>
            </p:cNvSpPr>
            <p:nvPr/>
          </p:nvSpPr>
          <p:spPr bwMode="hidden">
            <a:xfrm>
              <a:off x="76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0" name="Rectangle 12">
              <a:extLst>
                <a:ext uri="{FF2B5EF4-FFF2-40B4-BE49-F238E27FC236}">
                  <a16:creationId xmlns:a16="http://schemas.microsoft.com/office/drawing/2014/main" id="{71DFA6D9-0B31-42E5-82A8-4F5F79CE8798}"/>
                </a:ext>
              </a:extLst>
            </p:cNvPr>
            <p:cNvSpPr>
              <a:spLocks noChangeArrowheads="1"/>
            </p:cNvSpPr>
            <p:nvPr/>
          </p:nvSpPr>
          <p:spPr bwMode="hidden">
            <a:xfrm>
              <a:off x="86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1" name="Rectangle 13">
              <a:extLst>
                <a:ext uri="{FF2B5EF4-FFF2-40B4-BE49-F238E27FC236}">
                  <a16:creationId xmlns:a16="http://schemas.microsoft.com/office/drawing/2014/main" id="{A443B8BD-C190-41D9-8996-4726ADEE860C}"/>
                </a:ext>
              </a:extLst>
            </p:cNvPr>
            <p:cNvSpPr>
              <a:spLocks noChangeArrowheads="1"/>
            </p:cNvSpPr>
            <p:nvPr/>
          </p:nvSpPr>
          <p:spPr bwMode="hidden">
            <a:xfrm>
              <a:off x="96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2" name="Rectangle 14">
              <a:extLst>
                <a:ext uri="{FF2B5EF4-FFF2-40B4-BE49-F238E27FC236}">
                  <a16:creationId xmlns:a16="http://schemas.microsoft.com/office/drawing/2014/main" id="{AC0FE1FD-BE3E-4114-A286-4C60D5B55C91}"/>
                </a:ext>
              </a:extLst>
            </p:cNvPr>
            <p:cNvSpPr>
              <a:spLocks noChangeArrowheads="1"/>
            </p:cNvSpPr>
            <p:nvPr/>
          </p:nvSpPr>
          <p:spPr bwMode="hidden">
            <a:xfrm>
              <a:off x="105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3" name="Rectangle 15">
              <a:extLst>
                <a:ext uri="{FF2B5EF4-FFF2-40B4-BE49-F238E27FC236}">
                  <a16:creationId xmlns:a16="http://schemas.microsoft.com/office/drawing/2014/main" id="{1FFFD6A5-1CF4-40A0-99CB-CF35B91E3E3B}"/>
                </a:ext>
              </a:extLst>
            </p:cNvPr>
            <p:cNvSpPr>
              <a:spLocks noChangeArrowheads="1"/>
            </p:cNvSpPr>
            <p:nvPr/>
          </p:nvSpPr>
          <p:spPr bwMode="hidden">
            <a:xfrm>
              <a:off x="115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4" name="Rectangle 16">
              <a:extLst>
                <a:ext uri="{FF2B5EF4-FFF2-40B4-BE49-F238E27FC236}">
                  <a16:creationId xmlns:a16="http://schemas.microsoft.com/office/drawing/2014/main" id="{D2334A5E-CCBC-4D86-8C9A-F6EC0517A5D7}"/>
                </a:ext>
              </a:extLst>
            </p:cNvPr>
            <p:cNvSpPr>
              <a:spLocks noChangeArrowheads="1"/>
            </p:cNvSpPr>
            <p:nvPr/>
          </p:nvSpPr>
          <p:spPr bwMode="hidden">
            <a:xfrm>
              <a:off x="124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5" name="Rectangle 17">
              <a:extLst>
                <a:ext uri="{FF2B5EF4-FFF2-40B4-BE49-F238E27FC236}">
                  <a16:creationId xmlns:a16="http://schemas.microsoft.com/office/drawing/2014/main" id="{FAF5AA1C-2051-412B-AD8D-EE05C349A6E1}"/>
                </a:ext>
              </a:extLst>
            </p:cNvPr>
            <p:cNvSpPr>
              <a:spLocks noChangeArrowheads="1"/>
            </p:cNvSpPr>
            <p:nvPr/>
          </p:nvSpPr>
          <p:spPr bwMode="hidden">
            <a:xfrm>
              <a:off x="134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6" name="Rectangle 18">
              <a:extLst>
                <a:ext uri="{FF2B5EF4-FFF2-40B4-BE49-F238E27FC236}">
                  <a16:creationId xmlns:a16="http://schemas.microsoft.com/office/drawing/2014/main" id="{056C9B55-B3D9-4F1E-AB7F-A1815C50709F}"/>
                </a:ext>
              </a:extLst>
            </p:cNvPr>
            <p:cNvSpPr>
              <a:spLocks noChangeArrowheads="1"/>
            </p:cNvSpPr>
            <p:nvPr/>
          </p:nvSpPr>
          <p:spPr bwMode="hidden">
            <a:xfrm>
              <a:off x="144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7" name="Rectangle 19">
              <a:extLst>
                <a:ext uri="{FF2B5EF4-FFF2-40B4-BE49-F238E27FC236}">
                  <a16:creationId xmlns:a16="http://schemas.microsoft.com/office/drawing/2014/main" id="{D1DEE4A0-DD4A-45B1-A1BB-E1BE0A70B7D7}"/>
                </a:ext>
              </a:extLst>
            </p:cNvPr>
            <p:cNvSpPr>
              <a:spLocks noChangeArrowheads="1"/>
            </p:cNvSpPr>
            <p:nvPr/>
          </p:nvSpPr>
          <p:spPr bwMode="hidden">
            <a:xfrm>
              <a:off x="153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8" name="Rectangle 20">
              <a:extLst>
                <a:ext uri="{FF2B5EF4-FFF2-40B4-BE49-F238E27FC236}">
                  <a16:creationId xmlns:a16="http://schemas.microsoft.com/office/drawing/2014/main" id="{F279BF1F-E9DA-4444-B626-9884E3F91B2D}"/>
                </a:ext>
              </a:extLst>
            </p:cNvPr>
            <p:cNvSpPr>
              <a:spLocks noChangeArrowheads="1"/>
            </p:cNvSpPr>
            <p:nvPr/>
          </p:nvSpPr>
          <p:spPr bwMode="hidden">
            <a:xfrm>
              <a:off x="163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49" name="Rectangle 21">
              <a:extLst>
                <a:ext uri="{FF2B5EF4-FFF2-40B4-BE49-F238E27FC236}">
                  <a16:creationId xmlns:a16="http://schemas.microsoft.com/office/drawing/2014/main" id="{F2663C14-9F55-43BB-926F-C2FC1091EF0B}"/>
                </a:ext>
              </a:extLst>
            </p:cNvPr>
            <p:cNvSpPr>
              <a:spLocks noChangeArrowheads="1"/>
            </p:cNvSpPr>
            <p:nvPr/>
          </p:nvSpPr>
          <p:spPr bwMode="hidden">
            <a:xfrm>
              <a:off x="172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0" name="Rectangle 22">
              <a:extLst>
                <a:ext uri="{FF2B5EF4-FFF2-40B4-BE49-F238E27FC236}">
                  <a16:creationId xmlns:a16="http://schemas.microsoft.com/office/drawing/2014/main" id="{80C274CA-5B83-47A2-B202-9019213C088F}"/>
                </a:ext>
              </a:extLst>
            </p:cNvPr>
            <p:cNvSpPr>
              <a:spLocks noChangeArrowheads="1"/>
            </p:cNvSpPr>
            <p:nvPr/>
          </p:nvSpPr>
          <p:spPr bwMode="hidden">
            <a:xfrm>
              <a:off x="182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1" name="Rectangle 23">
              <a:extLst>
                <a:ext uri="{FF2B5EF4-FFF2-40B4-BE49-F238E27FC236}">
                  <a16:creationId xmlns:a16="http://schemas.microsoft.com/office/drawing/2014/main" id="{154DA433-8491-435D-BE5C-323CF46B6F7C}"/>
                </a:ext>
              </a:extLst>
            </p:cNvPr>
            <p:cNvSpPr>
              <a:spLocks noChangeArrowheads="1"/>
            </p:cNvSpPr>
            <p:nvPr/>
          </p:nvSpPr>
          <p:spPr bwMode="hidden">
            <a:xfrm>
              <a:off x="192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2" name="Rectangle 24">
              <a:extLst>
                <a:ext uri="{FF2B5EF4-FFF2-40B4-BE49-F238E27FC236}">
                  <a16:creationId xmlns:a16="http://schemas.microsoft.com/office/drawing/2014/main" id="{9BABEF1E-30C2-4031-A07D-41CC9BFDEDE4}"/>
                </a:ext>
              </a:extLst>
            </p:cNvPr>
            <p:cNvSpPr>
              <a:spLocks noChangeArrowheads="1"/>
            </p:cNvSpPr>
            <p:nvPr/>
          </p:nvSpPr>
          <p:spPr bwMode="hidden">
            <a:xfrm>
              <a:off x="201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3" name="Rectangle 25">
              <a:extLst>
                <a:ext uri="{FF2B5EF4-FFF2-40B4-BE49-F238E27FC236}">
                  <a16:creationId xmlns:a16="http://schemas.microsoft.com/office/drawing/2014/main" id="{543C5A49-E7BE-4651-B892-6D87CA437D8E}"/>
                </a:ext>
              </a:extLst>
            </p:cNvPr>
            <p:cNvSpPr>
              <a:spLocks noChangeArrowheads="1"/>
            </p:cNvSpPr>
            <p:nvPr/>
          </p:nvSpPr>
          <p:spPr bwMode="hidden">
            <a:xfrm>
              <a:off x="211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4" name="Rectangle 26">
              <a:extLst>
                <a:ext uri="{FF2B5EF4-FFF2-40B4-BE49-F238E27FC236}">
                  <a16:creationId xmlns:a16="http://schemas.microsoft.com/office/drawing/2014/main" id="{0D712797-019B-416F-B5FF-2F494D8EED0F}"/>
                </a:ext>
              </a:extLst>
            </p:cNvPr>
            <p:cNvSpPr>
              <a:spLocks noChangeArrowheads="1"/>
            </p:cNvSpPr>
            <p:nvPr/>
          </p:nvSpPr>
          <p:spPr bwMode="hidden">
            <a:xfrm>
              <a:off x="220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5" name="Rectangle 27">
              <a:extLst>
                <a:ext uri="{FF2B5EF4-FFF2-40B4-BE49-F238E27FC236}">
                  <a16:creationId xmlns:a16="http://schemas.microsoft.com/office/drawing/2014/main" id="{355AE643-7466-4C06-A648-3BFD3C714B87}"/>
                </a:ext>
              </a:extLst>
            </p:cNvPr>
            <p:cNvSpPr>
              <a:spLocks noChangeArrowheads="1"/>
            </p:cNvSpPr>
            <p:nvPr/>
          </p:nvSpPr>
          <p:spPr bwMode="hidden">
            <a:xfrm>
              <a:off x="230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6" name="Rectangle 28">
              <a:extLst>
                <a:ext uri="{FF2B5EF4-FFF2-40B4-BE49-F238E27FC236}">
                  <a16:creationId xmlns:a16="http://schemas.microsoft.com/office/drawing/2014/main" id="{C0D1E408-6BE9-4809-87B0-A51CC1185F7A}"/>
                </a:ext>
              </a:extLst>
            </p:cNvPr>
            <p:cNvSpPr>
              <a:spLocks noChangeArrowheads="1"/>
            </p:cNvSpPr>
            <p:nvPr/>
          </p:nvSpPr>
          <p:spPr bwMode="hidden">
            <a:xfrm>
              <a:off x="240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7" name="Rectangle 29">
              <a:extLst>
                <a:ext uri="{FF2B5EF4-FFF2-40B4-BE49-F238E27FC236}">
                  <a16:creationId xmlns:a16="http://schemas.microsoft.com/office/drawing/2014/main" id="{593E1A30-8159-4C3C-9231-997B913E0D20}"/>
                </a:ext>
              </a:extLst>
            </p:cNvPr>
            <p:cNvSpPr>
              <a:spLocks noChangeArrowheads="1"/>
            </p:cNvSpPr>
            <p:nvPr/>
          </p:nvSpPr>
          <p:spPr bwMode="hidden">
            <a:xfrm>
              <a:off x="249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8" name="Rectangle 30">
              <a:extLst>
                <a:ext uri="{FF2B5EF4-FFF2-40B4-BE49-F238E27FC236}">
                  <a16:creationId xmlns:a16="http://schemas.microsoft.com/office/drawing/2014/main" id="{BA00004A-5249-4AE9-A433-2CFF8D8C2F40}"/>
                </a:ext>
              </a:extLst>
            </p:cNvPr>
            <p:cNvSpPr>
              <a:spLocks noChangeArrowheads="1"/>
            </p:cNvSpPr>
            <p:nvPr/>
          </p:nvSpPr>
          <p:spPr bwMode="hidden">
            <a:xfrm>
              <a:off x="259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59" name="Rectangle 31">
              <a:extLst>
                <a:ext uri="{FF2B5EF4-FFF2-40B4-BE49-F238E27FC236}">
                  <a16:creationId xmlns:a16="http://schemas.microsoft.com/office/drawing/2014/main" id="{69E4401D-30F5-4632-B9BC-4E85D5720F3C}"/>
                </a:ext>
              </a:extLst>
            </p:cNvPr>
            <p:cNvSpPr>
              <a:spLocks noChangeArrowheads="1"/>
            </p:cNvSpPr>
            <p:nvPr/>
          </p:nvSpPr>
          <p:spPr bwMode="hidden">
            <a:xfrm>
              <a:off x="268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0" name="Rectangle 32">
              <a:extLst>
                <a:ext uri="{FF2B5EF4-FFF2-40B4-BE49-F238E27FC236}">
                  <a16:creationId xmlns:a16="http://schemas.microsoft.com/office/drawing/2014/main" id="{E763A517-40B3-4773-9307-C69E653D79FC}"/>
                </a:ext>
              </a:extLst>
            </p:cNvPr>
            <p:cNvSpPr>
              <a:spLocks noChangeArrowheads="1"/>
            </p:cNvSpPr>
            <p:nvPr/>
          </p:nvSpPr>
          <p:spPr bwMode="hidden">
            <a:xfrm>
              <a:off x="278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1" name="Rectangle 33">
              <a:extLst>
                <a:ext uri="{FF2B5EF4-FFF2-40B4-BE49-F238E27FC236}">
                  <a16:creationId xmlns:a16="http://schemas.microsoft.com/office/drawing/2014/main" id="{8563111E-D558-4F7E-9D7F-4024888AAFD2}"/>
                </a:ext>
              </a:extLst>
            </p:cNvPr>
            <p:cNvSpPr>
              <a:spLocks noChangeArrowheads="1"/>
            </p:cNvSpPr>
            <p:nvPr/>
          </p:nvSpPr>
          <p:spPr bwMode="hidden">
            <a:xfrm>
              <a:off x="288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2" name="Rectangle 34">
              <a:extLst>
                <a:ext uri="{FF2B5EF4-FFF2-40B4-BE49-F238E27FC236}">
                  <a16:creationId xmlns:a16="http://schemas.microsoft.com/office/drawing/2014/main" id="{1FBE4BAA-94F2-46FD-8034-3EE9D7FEBCBE}"/>
                </a:ext>
              </a:extLst>
            </p:cNvPr>
            <p:cNvSpPr>
              <a:spLocks noChangeArrowheads="1"/>
            </p:cNvSpPr>
            <p:nvPr/>
          </p:nvSpPr>
          <p:spPr bwMode="hidden">
            <a:xfrm>
              <a:off x="297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3" name="Rectangle 35">
              <a:extLst>
                <a:ext uri="{FF2B5EF4-FFF2-40B4-BE49-F238E27FC236}">
                  <a16:creationId xmlns:a16="http://schemas.microsoft.com/office/drawing/2014/main" id="{14498AAE-B0CD-4645-A94C-D7FDB1546AAC}"/>
                </a:ext>
              </a:extLst>
            </p:cNvPr>
            <p:cNvSpPr>
              <a:spLocks noChangeArrowheads="1"/>
            </p:cNvSpPr>
            <p:nvPr/>
          </p:nvSpPr>
          <p:spPr bwMode="hidden">
            <a:xfrm>
              <a:off x="307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4" name="Rectangle 36">
              <a:extLst>
                <a:ext uri="{FF2B5EF4-FFF2-40B4-BE49-F238E27FC236}">
                  <a16:creationId xmlns:a16="http://schemas.microsoft.com/office/drawing/2014/main" id="{6B232E5F-C480-4207-BFD2-26F830400326}"/>
                </a:ext>
              </a:extLst>
            </p:cNvPr>
            <p:cNvSpPr>
              <a:spLocks noChangeArrowheads="1"/>
            </p:cNvSpPr>
            <p:nvPr/>
          </p:nvSpPr>
          <p:spPr bwMode="hidden">
            <a:xfrm>
              <a:off x="316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5" name="Rectangle 37">
              <a:extLst>
                <a:ext uri="{FF2B5EF4-FFF2-40B4-BE49-F238E27FC236}">
                  <a16:creationId xmlns:a16="http://schemas.microsoft.com/office/drawing/2014/main" id="{B3B5E900-1081-4D51-870C-1564A4769C65}"/>
                </a:ext>
              </a:extLst>
            </p:cNvPr>
            <p:cNvSpPr>
              <a:spLocks noChangeArrowheads="1"/>
            </p:cNvSpPr>
            <p:nvPr/>
          </p:nvSpPr>
          <p:spPr bwMode="hidden">
            <a:xfrm>
              <a:off x="326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6" name="Rectangle 38">
              <a:extLst>
                <a:ext uri="{FF2B5EF4-FFF2-40B4-BE49-F238E27FC236}">
                  <a16:creationId xmlns:a16="http://schemas.microsoft.com/office/drawing/2014/main" id="{5222999F-FD94-4BB4-830D-CD0D678E1446}"/>
                </a:ext>
              </a:extLst>
            </p:cNvPr>
            <p:cNvSpPr>
              <a:spLocks noChangeArrowheads="1"/>
            </p:cNvSpPr>
            <p:nvPr/>
          </p:nvSpPr>
          <p:spPr bwMode="hidden">
            <a:xfrm>
              <a:off x="336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7" name="Rectangle 39">
              <a:extLst>
                <a:ext uri="{FF2B5EF4-FFF2-40B4-BE49-F238E27FC236}">
                  <a16:creationId xmlns:a16="http://schemas.microsoft.com/office/drawing/2014/main" id="{ADB9977D-9700-4ED1-A362-750CD660B06E}"/>
                </a:ext>
              </a:extLst>
            </p:cNvPr>
            <p:cNvSpPr>
              <a:spLocks noChangeArrowheads="1"/>
            </p:cNvSpPr>
            <p:nvPr/>
          </p:nvSpPr>
          <p:spPr bwMode="hidden">
            <a:xfrm>
              <a:off x="345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8" name="Rectangle 40">
              <a:extLst>
                <a:ext uri="{FF2B5EF4-FFF2-40B4-BE49-F238E27FC236}">
                  <a16:creationId xmlns:a16="http://schemas.microsoft.com/office/drawing/2014/main" id="{8CD22A21-9ABA-431A-8271-2E68907059B5}"/>
                </a:ext>
              </a:extLst>
            </p:cNvPr>
            <p:cNvSpPr>
              <a:spLocks noChangeArrowheads="1"/>
            </p:cNvSpPr>
            <p:nvPr/>
          </p:nvSpPr>
          <p:spPr bwMode="hidden">
            <a:xfrm>
              <a:off x="355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69" name="Rectangle 41">
              <a:extLst>
                <a:ext uri="{FF2B5EF4-FFF2-40B4-BE49-F238E27FC236}">
                  <a16:creationId xmlns:a16="http://schemas.microsoft.com/office/drawing/2014/main" id="{4E4777CB-A2F6-48D0-AA07-CFF4F4ED7107}"/>
                </a:ext>
              </a:extLst>
            </p:cNvPr>
            <p:cNvSpPr>
              <a:spLocks noChangeArrowheads="1"/>
            </p:cNvSpPr>
            <p:nvPr/>
          </p:nvSpPr>
          <p:spPr bwMode="hidden">
            <a:xfrm>
              <a:off x="364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0" name="Rectangle 42">
              <a:extLst>
                <a:ext uri="{FF2B5EF4-FFF2-40B4-BE49-F238E27FC236}">
                  <a16:creationId xmlns:a16="http://schemas.microsoft.com/office/drawing/2014/main" id="{368D7B4C-7FEE-4E9C-A658-AEFF33BFFB9A}"/>
                </a:ext>
              </a:extLst>
            </p:cNvPr>
            <p:cNvSpPr>
              <a:spLocks noChangeArrowheads="1"/>
            </p:cNvSpPr>
            <p:nvPr/>
          </p:nvSpPr>
          <p:spPr bwMode="hidden">
            <a:xfrm>
              <a:off x="374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1" name="Rectangle 43">
              <a:extLst>
                <a:ext uri="{FF2B5EF4-FFF2-40B4-BE49-F238E27FC236}">
                  <a16:creationId xmlns:a16="http://schemas.microsoft.com/office/drawing/2014/main" id="{D9871C66-6676-43E0-8B3E-2B8788794E75}"/>
                </a:ext>
              </a:extLst>
            </p:cNvPr>
            <p:cNvSpPr>
              <a:spLocks noChangeArrowheads="1"/>
            </p:cNvSpPr>
            <p:nvPr/>
          </p:nvSpPr>
          <p:spPr bwMode="hidden">
            <a:xfrm>
              <a:off x="384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2" name="Rectangle 44">
              <a:extLst>
                <a:ext uri="{FF2B5EF4-FFF2-40B4-BE49-F238E27FC236}">
                  <a16:creationId xmlns:a16="http://schemas.microsoft.com/office/drawing/2014/main" id="{9071518B-DE4D-4298-BC75-A76A04A9732B}"/>
                </a:ext>
              </a:extLst>
            </p:cNvPr>
            <p:cNvSpPr>
              <a:spLocks noChangeArrowheads="1"/>
            </p:cNvSpPr>
            <p:nvPr/>
          </p:nvSpPr>
          <p:spPr bwMode="hidden">
            <a:xfrm>
              <a:off x="393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3" name="Rectangle 45">
              <a:extLst>
                <a:ext uri="{FF2B5EF4-FFF2-40B4-BE49-F238E27FC236}">
                  <a16:creationId xmlns:a16="http://schemas.microsoft.com/office/drawing/2014/main" id="{9336C496-4DCB-4157-9EF6-467E3C7A8E71}"/>
                </a:ext>
              </a:extLst>
            </p:cNvPr>
            <p:cNvSpPr>
              <a:spLocks noChangeArrowheads="1"/>
            </p:cNvSpPr>
            <p:nvPr/>
          </p:nvSpPr>
          <p:spPr bwMode="hidden">
            <a:xfrm>
              <a:off x="403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4" name="Rectangle 46">
              <a:extLst>
                <a:ext uri="{FF2B5EF4-FFF2-40B4-BE49-F238E27FC236}">
                  <a16:creationId xmlns:a16="http://schemas.microsoft.com/office/drawing/2014/main" id="{4BD37274-78F9-4242-AE15-BB143C8A4DEA}"/>
                </a:ext>
              </a:extLst>
            </p:cNvPr>
            <p:cNvSpPr>
              <a:spLocks noChangeArrowheads="1"/>
            </p:cNvSpPr>
            <p:nvPr/>
          </p:nvSpPr>
          <p:spPr bwMode="hidden">
            <a:xfrm>
              <a:off x="412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5" name="Rectangle 47">
              <a:extLst>
                <a:ext uri="{FF2B5EF4-FFF2-40B4-BE49-F238E27FC236}">
                  <a16:creationId xmlns:a16="http://schemas.microsoft.com/office/drawing/2014/main" id="{BB2BA2E5-117B-4B1D-B175-3BD0A898F8EA}"/>
                </a:ext>
              </a:extLst>
            </p:cNvPr>
            <p:cNvSpPr>
              <a:spLocks noChangeArrowheads="1"/>
            </p:cNvSpPr>
            <p:nvPr/>
          </p:nvSpPr>
          <p:spPr bwMode="hidden">
            <a:xfrm>
              <a:off x="422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6" name="Rectangle 48">
              <a:extLst>
                <a:ext uri="{FF2B5EF4-FFF2-40B4-BE49-F238E27FC236}">
                  <a16:creationId xmlns:a16="http://schemas.microsoft.com/office/drawing/2014/main" id="{6EAE853B-4E63-4DC1-9B71-5B931CA43EBE}"/>
                </a:ext>
              </a:extLst>
            </p:cNvPr>
            <p:cNvSpPr>
              <a:spLocks noChangeArrowheads="1"/>
            </p:cNvSpPr>
            <p:nvPr/>
          </p:nvSpPr>
          <p:spPr bwMode="hidden">
            <a:xfrm>
              <a:off x="432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7" name="Rectangle 49">
              <a:extLst>
                <a:ext uri="{FF2B5EF4-FFF2-40B4-BE49-F238E27FC236}">
                  <a16:creationId xmlns:a16="http://schemas.microsoft.com/office/drawing/2014/main" id="{3B77FFC3-846F-4B78-BA84-E83C847F3641}"/>
                </a:ext>
              </a:extLst>
            </p:cNvPr>
            <p:cNvSpPr>
              <a:spLocks noChangeArrowheads="1"/>
            </p:cNvSpPr>
            <p:nvPr/>
          </p:nvSpPr>
          <p:spPr bwMode="hidden">
            <a:xfrm>
              <a:off x="441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8" name="Rectangle 50">
              <a:extLst>
                <a:ext uri="{FF2B5EF4-FFF2-40B4-BE49-F238E27FC236}">
                  <a16:creationId xmlns:a16="http://schemas.microsoft.com/office/drawing/2014/main" id="{6AA10037-2500-4955-96D7-22FA3BCC678B}"/>
                </a:ext>
              </a:extLst>
            </p:cNvPr>
            <p:cNvSpPr>
              <a:spLocks noChangeArrowheads="1"/>
            </p:cNvSpPr>
            <p:nvPr/>
          </p:nvSpPr>
          <p:spPr bwMode="hidden">
            <a:xfrm>
              <a:off x="451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79" name="Rectangle 51">
              <a:extLst>
                <a:ext uri="{FF2B5EF4-FFF2-40B4-BE49-F238E27FC236}">
                  <a16:creationId xmlns:a16="http://schemas.microsoft.com/office/drawing/2014/main" id="{3E034CCD-F070-4FEB-800E-101DA64F2F2E}"/>
                </a:ext>
              </a:extLst>
            </p:cNvPr>
            <p:cNvSpPr>
              <a:spLocks noChangeArrowheads="1"/>
            </p:cNvSpPr>
            <p:nvPr/>
          </p:nvSpPr>
          <p:spPr bwMode="hidden">
            <a:xfrm>
              <a:off x="460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0" name="Rectangle 52">
              <a:extLst>
                <a:ext uri="{FF2B5EF4-FFF2-40B4-BE49-F238E27FC236}">
                  <a16:creationId xmlns:a16="http://schemas.microsoft.com/office/drawing/2014/main" id="{D5D32BD6-2B18-4E23-9F85-42E376023C35}"/>
                </a:ext>
              </a:extLst>
            </p:cNvPr>
            <p:cNvSpPr>
              <a:spLocks noChangeArrowheads="1"/>
            </p:cNvSpPr>
            <p:nvPr/>
          </p:nvSpPr>
          <p:spPr bwMode="hidden">
            <a:xfrm>
              <a:off x="470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1" name="Rectangle 53">
              <a:extLst>
                <a:ext uri="{FF2B5EF4-FFF2-40B4-BE49-F238E27FC236}">
                  <a16:creationId xmlns:a16="http://schemas.microsoft.com/office/drawing/2014/main" id="{FEEE3C89-644B-43F5-824E-A467F7095B90}"/>
                </a:ext>
              </a:extLst>
            </p:cNvPr>
            <p:cNvSpPr>
              <a:spLocks noChangeArrowheads="1"/>
            </p:cNvSpPr>
            <p:nvPr/>
          </p:nvSpPr>
          <p:spPr bwMode="hidden">
            <a:xfrm>
              <a:off x="480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2" name="Rectangle 54">
              <a:extLst>
                <a:ext uri="{FF2B5EF4-FFF2-40B4-BE49-F238E27FC236}">
                  <a16:creationId xmlns:a16="http://schemas.microsoft.com/office/drawing/2014/main" id="{BCE0FB74-5DF4-492F-820F-C27E1A1DC9F9}"/>
                </a:ext>
              </a:extLst>
            </p:cNvPr>
            <p:cNvSpPr>
              <a:spLocks noChangeArrowheads="1"/>
            </p:cNvSpPr>
            <p:nvPr/>
          </p:nvSpPr>
          <p:spPr bwMode="hidden">
            <a:xfrm>
              <a:off x="489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3" name="Rectangle 55">
              <a:extLst>
                <a:ext uri="{FF2B5EF4-FFF2-40B4-BE49-F238E27FC236}">
                  <a16:creationId xmlns:a16="http://schemas.microsoft.com/office/drawing/2014/main" id="{443BF9CA-035C-4119-B26A-F989F74684F2}"/>
                </a:ext>
              </a:extLst>
            </p:cNvPr>
            <p:cNvSpPr>
              <a:spLocks noChangeArrowheads="1"/>
            </p:cNvSpPr>
            <p:nvPr/>
          </p:nvSpPr>
          <p:spPr bwMode="hidden">
            <a:xfrm>
              <a:off x="499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4" name="Rectangle 56">
              <a:extLst>
                <a:ext uri="{FF2B5EF4-FFF2-40B4-BE49-F238E27FC236}">
                  <a16:creationId xmlns:a16="http://schemas.microsoft.com/office/drawing/2014/main" id="{B8068EAE-0C06-4B35-9AAD-A665E07AE22E}"/>
                </a:ext>
              </a:extLst>
            </p:cNvPr>
            <p:cNvSpPr>
              <a:spLocks noChangeArrowheads="1"/>
            </p:cNvSpPr>
            <p:nvPr/>
          </p:nvSpPr>
          <p:spPr bwMode="hidden">
            <a:xfrm>
              <a:off x="508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5" name="Rectangle 57">
              <a:extLst>
                <a:ext uri="{FF2B5EF4-FFF2-40B4-BE49-F238E27FC236}">
                  <a16:creationId xmlns:a16="http://schemas.microsoft.com/office/drawing/2014/main" id="{F3822AB9-2CCC-4D7C-BA07-825C9906B766}"/>
                </a:ext>
              </a:extLst>
            </p:cNvPr>
            <p:cNvSpPr>
              <a:spLocks noChangeArrowheads="1"/>
            </p:cNvSpPr>
            <p:nvPr/>
          </p:nvSpPr>
          <p:spPr bwMode="hidden">
            <a:xfrm>
              <a:off x="518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6" name="Rectangle 58">
              <a:extLst>
                <a:ext uri="{FF2B5EF4-FFF2-40B4-BE49-F238E27FC236}">
                  <a16:creationId xmlns:a16="http://schemas.microsoft.com/office/drawing/2014/main" id="{EA1E6F0E-AF94-4B7E-8E85-2773ECF8637C}"/>
                </a:ext>
              </a:extLst>
            </p:cNvPr>
            <p:cNvSpPr>
              <a:spLocks noChangeArrowheads="1"/>
            </p:cNvSpPr>
            <p:nvPr/>
          </p:nvSpPr>
          <p:spPr bwMode="hidden">
            <a:xfrm>
              <a:off x="5280"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7" name="Rectangle 59">
              <a:extLst>
                <a:ext uri="{FF2B5EF4-FFF2-40B4-BE49-F238E27FC236}">
                  <a16:creationId xmlns:a16="http://schemas.microsoft.com/office/drawing/2014/main" id="{0F4F7D3C-1D3E-4B89-9814-1BC059677708}"/>
                </a:ext>
              </a:extLst>
            </p:cNvPr>
            <p:cNvSpPr>
              <a:spLocks noChangeArrowheads="1"/>
            </p:cNvSpPr>
            <p:nvPr/>
          </p:nvSpPr>
          <p:spPr bwMode="hidden">
            <a:xfrm>
              <a:off x="5376"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8" name="Rectangle 60">
              <a:extLst>
                <a:ext uri="{FF2B5EF4-FFF2-40B4-BE49-F238E27FC236}">
                  <a16:creationId xmlns:a16="http://schemas.microsoft.com/office/drawing/2014/main" id="{D9E6F50A-A3B1-454A-9091-63F80C83CA88}"/>
                </a:ext>
              </a:extLst>
            </p:cNvPr>
            <p:cNvSpPr>
              <a:spLocks noChangeArrowheads="1"/>
            </p:cNvSpPr>
            <p:nvPr/>
          </p:nvSpPr>
          <p:spPr bwMode="hidden">
            <a:xfrm>
              <a:off x="5472"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89" name="Rectangle 61">
              <a:extLst>
                <a:ext uri="{FF2B5EF4-FFF2-40B4-BE49-F238E27FC236}">
                  <a16:creationId xmlns:a16="http://schemas.microsoft.com/office/drawing/2014/main" id="{BFDC4ED2-9E5C-4A54-A26F-3B879A22B31A}"/>
                </a:ext>
              </a:extLst>
            </p:cNvPr>
            <p:cNvSpPr>
              <a:spLocks noChangeArrowheads="1"/>
            </p:cNvSpPr>
            <p:nvPr/>
          </p:nvSpPr>
          <p:spPr bwMode="hidden">
            <a:xfrm>
              <a:off x="5568"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90" name="Rectangle 62">
              <a:extLst>
                <a:ext uri="{FF2B5EF4-FFF2-40B4-BE49-F238E27FC236}">
                  <a16:creationId xmlns:a16="http://schemas.microsoft.com/office/drawing/2014/main" id="{8A24EE36-A9C3-496F-86CD-28F781980557}"/>
                </a:ext>
              </a:extLst>
            </p:cNvPr>
            <p:cNvSpPr>
              <a:spLocks noChangeArrowheads="1"/>
            </p:cNvSpPr>
            <p:nvPr/>
          </p:nvSpPr>
          <p:spPr bwMode="hidden">
            <a:xfrm>
              <a:off x="5664" y="6"/>
              <a:ext cx="48" cy="4320"/>
            </a:xfrm>
            <a:prstGeom prst="rect">
              <a:avLst/>
            </a:prstGeom>
            <a:solidFill>
              <a:schemeClr val="accent2"/>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91" name="Rectangle 63">
              <a:extLst>
                <a:ext uri="{FF2B5EF4-FFF2-40B4-BE49-F238E27FC236}">
                  <a16:creationId xmlns:a16="http://schemas.microsoft.com/office/drawing/2014/main" id="{CE9AB580-4D4F-489A-96BF-826E83C55960}"/>
                </a:ext>
              </a:extLst>
            </p:cNvPr>
            <p:cNvSpPr>
              <a:spLocks noChangeArrowheads="1"/>
            </p:cNvSpPr>
            <p:nvPr/>
          </p:nvSpPr>
          <p:spPr bwMode="hidden">
            <a:xfrm>
              <a:off x="431" y="0"/>
              <a:ext cx="5331" cy="432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92" name="Rectangle 64">
              <a:extLst>
                <a:ext uri="{FF2B5EF4-FFF2-40B4-BE49-F238E27FC236}">
                  <a16:creationId xmlns:a16="http://schemas.microsoft.com/office/drawing/2014/main" id="{F88869E2-7D81-443F-978E-72D1DE456EAB}"/>
                </a:ext>
              </a:extLst>
            </p:cNvPr>
            <p:cNvSpPr>
              <a:spLocks noChangeArrowheads="1"/>
            </p:cNvSpPr>
            <p:nvPr/>
          </p:nvSpPr>
          <p:spPr bwMode="blackGray">
            <a:xfrm>
              <a:off x="0" y="1081"/>
              <a:ext cx="4378" cy="47"/>
            </a:xfrm>
            <a:prstGeom prst="rect">
              <a:avLst/>
            </a:prstGeom>
            <a:solidFill>
              <a:schemeClr val="hlink">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grpSp>
      <p:sp>
        <p:nvSpPr>
          <p:cNvPr id="1027" name="Rectangle 65">
            <a:extLst>
              <a:ext uri="{FF2B5EF4-FFF2-40B4-BE49-F238E27FC236}">
                <a16:creationId xmlns:a16="http://schemas.microsoft.com/office/drawing/2014/main" id="{593ABF81-2A0A-4A3A-9A77-0B531AFD2FB6}"/>
              </a:ext>
            </a:extLst>
          </p:cNvPr>
          <p:cNvSpPr>
            <a:spLocks noGrp="1" noChangeArrowheads="1"/>
          </p:cNvSpPr>
          <p:nvPr>
            <p:ph type="title"/>
          </p:nvPr>
        </p:nvSpPr>
        <p:spPr bwMode="auto">
          <a:xfrm>
            <a:off x="1219200" y="990600"/>
            <a:ext cx="6705600" cy="633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66">
            <a:extLst>
              <a:ext uri="{FF2B5EF4-FFF2-40B4-BE49-F238E27FC236}">
                <a16:creationId xmlns:a16="http://schemas.microsoft.com/office/drawing/2014/main" id="{629D06C0-C49F-4DB8-9377-BEA65E6ABC4A}"/>
              </a:ext>
            </a:extLst>
          </p:cNvPr>
          <p:cNvSpPr>
            <a:spLocks noGrp="1" noChangeArrowheads="1"/>
          </p:cNvSpPr>
          <p:nvPr>
            <p:ph type="body" idx="1"/>
          </p:nvPr>
        </p:nvSpPr>
        <p:spPr bwMode="auto">
          <a:xfrm>
            <a:off x="1828800" y="1905000"/>
            <a:ext cx="69342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189" name="Rectangle 69">
            <a:extLst>
              <a:ext uri="{FF2B5EF4-FFF2-40B4-BE49-F238E27FC236}">
                <a16:creationId xmlns:a16="http://schemas.microsoft.com/office/drawing/2014/main" id="{79AD9CB2-2245-4FFD-8935-B1D11C56D8C4}"/>
              </a:ext>
            </a:extLst>
          </p:cNvPr>
          <p:cNvSpPr>
            <a:spLocks noGrp="1" noChangeArrowheads="1"/>
          </p:cNvSpPr>
          <p:nvPr>
            <p:ph type="sldNum" sz="quarter" idx="4"/>
          </p:nvPr>
        </p:nvSpPr>
        <p:spPr bwMode="auto">
          <a:xfrm>
            <a:off x="7543800" y="6248400"/>
            <a:ext cx="12954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000" smtClean="0">
                <a:latin typeface="+mn-lt"/>
              </a:defRPr>
            </a:lvl1pPr>
          </a:lstStyle>
          <a:p>
            <a:pPr>
              <a:defRPr/>
            </a:pPr>
            <a:fld id="{1909D3B9-D705-46EE-8895-059D84C068A5}" type="slidenum">
              <a:rPr lang="en-US" altLang="en-US"/>
              <a:pPr>
                <a:defRPr/>
              </a:pPr>
              <a:t>‹#›</a:t>
            </a:fld>
            <a:endParaRPr lang="en-US" altLang="en-US"/>
          </a:p>
        </p:txBody>
      </p:sp>
      <p:sp>
        <p:nvSpPr>
          <p:cNvPr id="5190" name="Rectangle 70">
            <a:extLst>
              <a:ext uri="{FF2B5EF4-FFF2-40B4-BE49-F238E27FC236}">
                <a16:creationId xmlns:a16="http://schemas.microsoft.com/office/drawing/2014/main" id="{29359F5D-D1AA-42AF-B7CF-21AA18174C3C}"/>
              </a:ext>
            </a:extLst>
          </p:cNvPr>
          <p:cNvSpPr>
            <a:spLocks noGrp="1" noChangeArrowheads="1"/>
          </p:cNvSpPr>
          <p:nvPr>
            <p:ph type="ftr" sz="quarter" idx="3"/>
          </p:nvPr>
        </p:nvSpPr>
        <p:spPr bwMode="auto">
          <a:xfrm>
            <a:off x="1143000" y="6248400"/>
            <a:ext cx="54864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000">
                <a:latin typeface="+mn-lt"/>
              </a:defRPr>
            </a:lvl1p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Tree>
  </p:cSld>
  <p:clrMap bg1="lt1" tx1="dk1" bg2="lt2" tx2="dk2" accent1="accent1" accent2="accent2" accent3="accent3" accent4="accent4" accent5="accent5" accent6="accent6" hlink="hlink" folHlink="folHlink"/>
  <p:sldLayoutIdLst>
    <p:sldLayoutId id="2147483674"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dt="0"/>
  <p:txStyles>
    <p:titleStyle>
      <a:lvl1pPr algn="l" rtl="0" eaLnBrk="0" fontAlgn="base" hangingPunct="0">
        <a:spcBef>
          <a:spcPct val="0"/>
        </a:spcBef>
        <a:spcAft>
          <a:spcPct val="0"/>
        </a:spcAft>
        <a:defRPr sz="4000" kern="12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Helvetica" panose="020B0604020202020204" pitchFamily="34" charset="0"/>
        </a:defRPr>
      </a:lvl2pPr>
      <a:lvl3pPr algn="l" rtl="0" eaLnBrk="0" fontAlgn="base" hangingPunct="0">
        <a:spcBef>
          <a:spcPct val="0"/>
        </a:spcBef>
        <a:spcAft>
          <a:spcPct val="0"/>
        </a:spcAft>
        <a:defRPr sz="4000">
          <a:solidFill>
            <a:schemeClr val="tx2"/>
          </a:solidFill>
          <a:latin typeface="Helvetica" panose="020B0604020202020204" pitchFamily="34" charset="0"/>
        </a:defRPr>
      </a:lvl3pPr>
      <a:lvl4pPr algn="l" rtl="0" eaLnBrk="0" fontAlgn="base" hangingPunct="0">
        <a:spcBef>
          <a:spcPct val="0"/>
        </a:spcBef>
        <a:spcAft>
          <a:spcPct val="0"/>
        </a:spcAft>
        <a:defRPr sz="4000">
          <a:solidFill>
            <a:schemeClr val="tx2"/>
          </a:solidFill>
          <a:latin typeface="Helvetica" panose="020B0604020202020204" pitchFamily="34" charset="0"/>
        </a:defRPr>
      </a:lvl4pPr>
      <a:lvl5pPr algn="l" rtl="0" eaLnBrk="0" fontAlgn="base" hangingPunct="0">
        <a:spcBef>
          <a:spcPct val="0"/>
        </a:spcBef>
        <a:spcAft>
          <a:spcPct val="0"/>
        </a:spcAft>
        <a:defRPr sz="4000">
          <a:solidFill>
            <a:schemeClr val="tx2"/>
          </a:solidFill>
          <a:latin typeface="Helvetica" panose="020B0604020202020204" pitchFamily="34" charset="0"/>
        </a:defRPr>
      </a:lvl5pPr>
      <a:lvl6pPr marL="457200" algn="l" rtl="0" fontAlgn="base">
        <a:spcBef>
          <a:spcPct val="0"/>
        </a:spcBef>
        <a:spcAft>
          <a:spcPct val="0"/>
        </a:spcAft>
        <a:defRPr sz="4000">
          <a:solidFill>
            <a:schemeClr val="tx2"/>
          </a:solidFill>
          <a:latin typeface="Helvetica" panose="020B0604020202020204" pitchFamily="34" charset="0"/>
        </a:defRPr>
      </a:lvl6pPr>
      <a:lvl7pPr marL="914400" algn="l" rtl="0" fontAlgn="base">
        <a:spcBef>
          <a:spcPct val="0"/>
        </a:spcBef>
        <a:spcAft>
          <a:spcPct val="0"/>
        </a:spcAft>
        <a:defRPr sz="4000">
          <a:solidFill>
            <a:schemeClr val="tx2"/>
          </a:solidFill>
          <a:latin typeface="Helvetica" panose="020B0604020202020204" pitchFamily="34" charset="0"/>
        </a:defRPr>
      </a:lvl7pPr>
      <a:lvl8pPr marL="1371600" algn="l" rtl="0" fontAlgn="base">
        <a:spcBef>
          <a:spcPct val="0"/>
        </a:spcBef>
        <a:spcAft>
          <a:spcPct val="0"/>
        </a:spcAft>
        <a:defRPr sz="4000">
          <a:solidFill>
            <a:schemeClr val="tx2"/>
          </a:solidFill>
          <a:latin typeface="Helvetica" panose="020B0604020202020204" pitchFamily="34" charset="0"/>
        </a:defRPr>
      </a:lvl8pPr>
      <a:lvl9pPr marL="1828800" algn="l" rtl="0" fontAlgn="base">
        <a:spcBef>
          <a:spcPct val="0"/>
        </a:spcBef>
        <a:spcAft>
          <a:spcPct val="0"/>
        </a:spcAft>
        <a:defRPr sz="4000">
          <a:solidFill>
            <a:schemeClr val="tx2"/>
          </a:solidFill>
          <a:latin typeface="Helvetica" panose="020B0604020202020204" pitchFamily="34" charset="0"/>
        </a:defRPr>
      </a:lvl9pPr>
    </p:titleStyle>
    <p:bodyStyle>
      <a:lvl1pPr marL="342900" indent="-342900" algn="l" rtl="0" eaLnBrk="0" fontAlgn="base" hangingPunct="0">
        <a:spcBef>
          <a:spcPct val="20000"/>
        </a:spcBef>
        <a:spcAft>
          <a:spcPct val="0"/>
        </a:spcAft>
        <a:buClr>
          <a:schemeClr val="folHlink"/>
        </a:buClr>
        <a:buSzPct val="75000"/>
        <a:buFont typeface="Wingdings" panose="05000000000000000000" pitchFamily="2" charset="2"/>
        <a:buChar char="n"/>
        <a:defRPr sz="24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folHlink"/>
        </a:buClr>
        <a:buSzPct val="70000"/>
        <a:buFont typeface="Wingdings" panose="05000000000000000000" pitchFamily="2" charset="2"/>
        <a:buChar char="n"/>
        <a:defRPr sz="20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2"/>
        </a:buClr>
        <a:buChar char="•"/>
        <a:defRPr kern="1200">
          <a:solidFill>
            <a:schemeClr val="tx1"/>
          </a:solidFill>
          <a:latin typeface="+mn-lt"/>
          <a:ea typeface="+mn-ea"/>
          <a:cs typeface="+mn-cs"/>
        </a:defRPr>
      </a:lvl3pPr>
      <a:lvl4pPr marL="1600200" indent="-228600" algn="l" rtl="0" eaLnBrk="0" fontAlgn="base" hangingPunct="0">
        <a:spcBef>
          <a:spcPct val="20000"/>
        </a:spcBef>
        <a:spcAft>
          <a:spcPct val="0"/>
        </a:spcAft>
        <a:buClr>
          <a:schemeClr val="hlink"/>
        </a:buClr>
        <a:buChar char="•"/>
        <a:defRPr sz="1600" kern="1200">
          <a:solidFill>
            <a:schemeClr val="tx1"/>
          </a:solidFill>
          <a:latin typeface="+mn-lt"/>
          <a:ea typeface="+mn-ea"/>
          <a:cs typeface="+mn-cs"/>
        </a:defRPr>
      </a:lvl4pPr>
      <a:lvl5pPr marL="2057400" indent="-228600" algn="l" rtl="0" eaLnBrk="0" fontAlgn="base" hangingPunct="0">
        <a:spcBef>
          <a:spcPct val="20000"/>
        </a:spcBef>
        <a:spcAft>
          <a:spcPct val="0"/>
        </a:spcAft>
        <a:buClr>
          <a:schemeClr val="tx1"/>
        </a:buClr>
        <a:buSzPct val="8500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B9B4AB3-E56A-4E88-9B5D-00E6846D101E}"/>
              </a:ext>
            </a:extLst>
          </p:cNvPr>
          <p:cNvSpPr>
            <a:spLocks noGrp="1"/>
          </p:cNvSpPr>
          <p:nvPr>
            <p:ph type="sldNum" sz="quarter" idx="10"/>
          </p:nvPr>
        </p:nvSpPr>
        <p:spPr/>
        <p:txBody>
          <a:bodyPr/>
          <a:lstStyle/>
          <a:p>
            <a:pPr>
              <a:defRPr/>
            </a:pPr>
            <a:fld id="{488AB302-6D63-40F6-8B70-B872D34BE75E}" type="slidenum">
              <a:rPr lang="en-US" altLang="en-US"/>
              <a:pPr>
                <a:defRPr/>
              </a:pPr>
              <a:t>1</a:t>
            </a:fld>
            <a:endParaRPr lang="en-US" altLang="en-US"/>
          </a:p>
        </p:txBody>
      </p:sp>
      <p:sp>
        <p:nvSpPr>
          <p:cNvPr id="6" name="Footer Placeholder 4">
            <a:extLst>
              <a:ext uri="{FF2B5EF4-FFF2-40B4-BE49-F238E27FC236}">
                <a16:creationId xmlns:a16="http://schemas.microsoft.com/office/drawing/2014/main" id="{D2FB0029-C233-4DCF-BF32-DB1442BB3AE7}"/>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4100" name="Rectangle 2">
            <a:extLst>
              <a:ext uri="{FF2B5EF4-FFF2-40B4-BE49-F238E27FC236}">
                <a16:creationId xmlns:a16="http://schemas.microsoft.com/office/drawing/2014/main" id="{D11A0027-E028-4FD0-B38D-03893E1E83AA}"/>
              </a:ext>
            </a:extLst>
          </p:cNvPr>
          <p:cNvSpPr>
            <a:spLocks noGrp="1" noChangeArrowheads="1"/>
          </p:cNvSpPr>
          <p:nvPr>
            <p:ph type="title"/>
          </p:nvPr>
        </p:nvSpPr>
        <p:spPr/>
        <p:txBody>
          <a:bodyPr/>
          <a:lstStyle/>
          <a:p>
            <a:pPr eaLnBrk="1" hangingPunct="1"/>
            <a:r>
              <a:rPr lang="en-US" altLang="en-US"/>
              <a:t>Chapter 24</a:t>
            </a:r>
          </a:p>
        </p:txBody>
      </p:sp>
      <p:sp>
        <p:nvSpPr>
          <p:cNvPr id="4101" name="Rectangle 3">
            <a:extLst>
              <a:ext uri="{FF2B5EF4-FFF2-40B4-BE49-F238E27FC236}">
                <a16:creationId xmlns:a16="http://schemas.microsoft.com/office/drawing/2014/main" id="{E379E0A6-1B6F-4182-9054-57A4454B1B4D}"/>
              </a:ext>
            </a:extLst>
          </p:cNvPr>
          <p:cNvSpPr>
            <a:spLocks noGrp="1" noChangeArrowheads="1"/>
          </p:cNvSpPr>
          <p:nvPr>
            <p:ph type="body" idx="1"/>
          </p:nvPr>
        </p:nvSpPr>
        <p:spPr/>
        <p:txBody>
          <a:bodyPr/>
          <a:lstStyle/>
          <a:p>
            <a:pPr eaLnBrk="1" hangingPunct="1"/>
            <a:r>
              <a:rPr lang="en-US" altLang="en-US" b="1">
                <a:solidFill>
                  <a:schemeClr val="folHlink"/>
                </a:solidFill>
              </a:rPr>
              <a:t>Project Management Concepts</a:t>
            </a:r>
          </a:p>
        </p:txBody>
      </p:sp>
      <p:sp>
        <p:nvSpPr>
          <p:cNvPr id="4102" name="Text Box 4">
            <a:extLst>
              <a:ext uri="{FF2B5EF4-FFF2-40B4-BE49-F238E27FC236}">
                <a16:creationId xmlns:a16="http://schemas.microsoft.com/office/drawing/2014/main" id="{F5CA458E-7010-470F-8915-9B39245CCBD5}"/>
              </a:ext>
            </a:extLst>
          </p:cNvPr>
          <p:cNvSpPr txBox="1">
            <a:spLocks noChangeArrowheads="1"/>
          </p:cNvSpPr>
          <p:nvPr/>
        </p:nvSpPr>
        <p:spPr bwMode="auto">
          <a:xfrm>
            <a:off x="2133600" y="2438400"/>
            <a:ext cx="6477000" cy="3230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i="1" dirty="0">
                <a:solidFill>
                  <a:schemeClr val="tx2"/>
                </a:solidFill>
                <a:latin typeface="Helvetica" panose="020B0604020202020204" pitchFamily="34" charset="0"/>
              </a:rPr>
              <a:t>Slide Set to accompany</a:t>
            </a:r>
            <a:br>
              <a:rPr lang="en-US" altLang="en-US" sz="3200" i="1" dirty="0">
                <a:solidFill>
                  <a:schemeClr val="tx2"/>
                </a:solidFill>
                <a:latin typeface="Helvetica" panose="020B0604020202020204" pitchFamily="34" charset="0"/>
              </a:rPr>
            </a:br>
            <a:r>
              <a:rPr lang="en-US" altLang="en-US" sz="2000" i="1" dirty="0">
                <a:solidFill>
                  <a:schemeClr val="tx2"/>
                </a:solidFill>
                <a:latin typeface="Helvetica" panose="020B0604020202020204" pitchFamily="34" charset="0"/>
              </a:rPr>
              <a:t>Software Engineering: A Practitioner’s Approach, 7/e</a:t>
            </a:r>
            <a:r>
              <a:rPr lang="en-US" altLang="en-US" i="1" dirty="0">
                <a:solidFill>
                  <a:schemeClr val="tx2"/>
                </a:solidFill>
                <a:latin typeface="Helvetica" panose="020B0604020202020204" pitchFamily="34" charset="0"/>
              </a:rPr>
              <a:t> </a:t>
            </a:r>
          </a:p>
          <a:p>
            <a:r>
              <a:rPr lang="en-US" altLang="en-US" sz="1600" b="1" dirty="0"/>
              <a:t>by Roger S. Pressman</a:t>
            </a:r>
            <a:endParaRPr lang="en-US" altLang="en-US" sz="1200" b="1" dirty="0"/>
          </a:p>
          <a:p>
            <a:endParaRPr lang="en-US" altLang="en-US" sz="1200" b="1" dirty="0"/>
          </a:p>
          <a:p>
            <a:r>
              <a:rPr lang="en-US" altLang="en-US" sz="1200" b="1" dirty="0"/>
              <a:t>Slides copyright © 1996, 2001, 2005, 2009</a:t>
            </a:r>
            <a:r>
              <a:rPr lang="en-US" altLang="en-US" sz="1800" dirty="0"/>
              <a:t> </a:t>
            </a:r>
            <a:r>
              <a:rPr lang="en-US" altLang="en-US" sz="1200" b="1" dirty="0"/>
              <a:t>by Roger S. Pressman</a:t>
            </a:r>
            <a:endParaRPr lang="en-US" altLang="en-US" sz="1800" dirty="0"/>
          </a:p>
          <a:p>
            <a:endParaRPr lang="en-US" altLang="en-US" sz="1800" b="1" i="1" dirty="0">
              <a:solidFill>
                <a:schemeClr val="tx2"/>
              </a:solidFill>
            </a:endParaRPr>
          </a:p>
          <a:p>
            <a:r>
              <a:rPr lang="en-US" altLang="en-US" sz="1800" b="1" i="1" dirty="0">
                <a:solidFill>
                  <a:schemeClr val="tx2"/>
                </a:solidFill>
              </a:rPr>
              <a:t>For non-profit educational use only</a:t>
            </a:r>
            <a:endParaRPr lang="en-US" altLang="en-US" sz="1800" b="1" dirty="0"/>
          </a:p>
          <a:p>
            <a:endParaRPr lang="en-US" altLang="en-US" sz="1400" dirty="0"/>
          </a:p>
          <a:p>
            <a:r>
              <a:rPr lang="en-US" altLang="en-US" sz="1200" dirty="0"/>
              <a:t>May be reproduced ONLY for student use at the university level when used in conjunction with </a:t>
            </a:r>
            <a:r>
              <a:rPr lang="en-US" altLang="en-US" sz="1200" i="1" dirty="0"/>
              <a:t>Software Engineering: A Practitioner's Approach, 7/e. </a:t>
            </a:r>
            <a:r>
              <a:rPr lang="en-US" altLang="en-US" sz="1200" dirty="0"/>
              <a:t>Any other reproduction or use is prohibited without the express written permission of the author.</a:t>
            </a:r>
          </a:p>
          <a:p>
            <a:endParaRPr lang="en-US" altLang="en-US" sz="1200" dirty="0"/>
          </a:p>
          <a:p>
            <a:r>
              <a:rPr lang="en-US" altLang="en-US" sz="1200" dirty="0"/>
              <a:t>All copyright information MUST appear if these slides are posted on a website for student use.</a:t>
            </a:r>
          </a:p>
        </p:txBody>
      </p:sp>
      <p:pic>
        <p:nvPicPr>
          <p:cNvPr id="4" name="Recorded Sound">
            <a:hlinkClick r:id="" action="ppaction://media"/>
            <a:extLst>
              <a:ext uri="{FF2B5EF4-FFF2-40B4-BE49-F238E27FC236}">
                <a16:creationId xmlns:a16="http://schemas.microsoft.com/office/drawing/2014/main" id="{B1C4D7B3-A18F-40B3-B755-2DB9EB1EE8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60121" y="5639739"/>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E327159-59F5-4B6B-ABEF-56DFCC106D12}"/>
              </a:ext>
            </a:extLst>
          </p:cNvPr>
          <p:cNvSpPr>
            <a:spLocks noGrp="1"/>
          </p:cNvSpPr>
          <p:nvPr>
            <p:ph type="sldNum" sz="quarter" idx="10"/>
          </p:nvPr>
        </p:nvSpPr>
        <p:spPr/>
        <p:txBody>
          <a:bodyPr/>
          <a:lstStyle/>
          <a:p>
            <a:pPr>
              <a:defRPr/>
            </a:pPr>
            <a:fld id="{1BE7D50A-3543-4BDC-BC9D-B46F0B948752}" type="slidenum">
              <a:rPr lang="en-US" altLang="en-US"/>
              <a:pPr>
                <a:defRPr/>
              </a:pPr>
              <a:t>10</a:t>
            </a:fld>
            <a:endParaRPr lang="en-US" altLang="en-US"/>
          </a:p>
        </p:txBody>
      </p:sp>
      <p:sp>
        <p:nvSpPr>
          <p:cNvPr id="5" name="Footer Placeholder 4">
            <a:extLst>
              <a:ext uri="{FF2B5EF4-FFF2-40B4-BE49-F238E27FC236}">
                <a16:creationId xmlns:a16="http://schemas.microsoft.com/office/drawing/2014/main" id="{CE4AA084-FFD7-4565-8865-C93D726298E1}"/>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3316" name="Rectangle 2">
            <a:extLst>
              <a:ext uri="{FF2B5EF4-FFF2-40B4-BE49-F238E27FC236}">
                <a16:creationId xmlns:a16="http://schemas.microsoft.com/office/drawing/2014/main" id="{7038E17B-43A5-42FC-AD73-EC71F6F6B94E}"/>
              </a:ext>
            </a:extLst>
          </p:cNvPr>
          <p:cNvSpPr>
            <a:spLocks noGrp="1" noChangeArrowheads="1"/>
          </p:cNvSpPr>
          <p:nvPr>
            <p:ph type="title"/>
          </p:nvPr>
        </p:nvSpPr>
        <p:spPr>
          <a:xfrm>
            <a:off x="1219200" y="1066800"/>
            <a:ext cx="7467600" cy="655638"/>
          </a:xfrm>
        </p:spPr>
        <p:txBody>
          <a:bodyPr/>
          <a:lstStyle/>
          <a:p>
            <a:pPr eaLnBrk="1" hangingPunct="1"/>
            <a:r>
              <a:rPr lang="en-US" altLang="en-US" sz="3200" dirty="0"/>
              <a:t>Team Coordination &amp; Communication</a:t>
            </a:r>
            <a:endParaRPr lang="en-US" altLang="en-US" dirty="0"/>
          </a:p>
        </p:txBody>
      </p:sp>
      <p:sp>
        <p:nvSpPr>
          <p:cNvPr id="13317" name="Rectangle 3">
            <a:extLst>
              <a:ext uri="{FF2B5EF4-FFF2-40B4-BE49-F238E27FC236}">
                <a16:creationId xmlns:a16="http://schemas.microsoft.com/office/drawing/2014/main" id="{5D8BDEC3-B61C-455A-8C53-8F4B3F2A0E5B}"/>
              </a:ext>
            </a:extLst>
          </p:cNvPr>
          <p:cNvSpPr>
            <a:spLocks noGrp="1" noChangeArrowheads="1"/>
          </p:cNvSpPr>
          <p:nvPr>
            <p:ph type="body" idx="1"/>
          </p:nvPr>
        </p:nvSpPr>
        <p:spPr>
          <a:xfrm>
            <a:off x="1676400" y="1981200"/>
            <a:ext cx="6934200" cy="4191000"/>
          </a:xfrm>
        </p:spPr>
        <p:txBody>
          <a:bodyPr/>
          <a:lstStyle/>
          <a:p>
            <a:pPr eaLnBrk="1" hangingPunct="1">
              <a:lnSpc>
                <a:spcPct val="90000"/>
              </a:lnSpc>
              <a:spcBef>
                <a:spcPts val="600"/>
              </a:spcBef>
            </a:pPr>
            <a:r>
              <a:rPr lang="en-US" altLang="en-US" sz="1600" i="1" dirty="0">
                <a:solidFill>
                  <a:schemeClr val="folHlink"/>
                </a:solidFill>
              </a:rPr>
              <a:t>Formal, impersonal approaches</a:t>
            </a:r>
            <a:r>
              <a:rPr lang="en-US" altLang="en-US" sz="1600" dirty="0"/>
              <a:t> include software engineering documents and work products (including source code), technical memos, project milestones, schedules, and project control tools (Chapter 23), change requests and related documentation, error tracking reports, and repository data (see Chapter 26). </a:t>
            </a:r>
          </a:p>
          <a:p>
            <a:pPr eaLnBrk="1" hangingPunct="1">
              <a:lnSpc>
                <a:spcPct val="90000"/>
              </a:lnSpc>
              <a:spcBef>
                <a:spcPts val="300"/>
              </a:spcBef>
            </a:pPr>
            <a:r>
              <a:rPr lang="en-US" altLang="en-US" sz="1600" i="1" dirty="0">
                <a:solidFill>
                  <a:schemeClr val="folHlink"/>
                </a:solidFill>
              </a:rPr>
              <a:t>Formal, interpersonal procedures</a:t>
            </a:r>
            <a:r>
              <a:rPr lang="en-US" altLang="en-US" sz="1600" dirty="0">
                <a:solidFill>
                  <a:schemeClr val="folHlink"/>
                </a:solidFill>
              </a:rPr>
              <a:t> </a:t>
            </a:r>
            <a:r>
              <a:rPr lang="en-US" altLang="en-US" sz="1600" dirty="0"/>
              <a:t>focus on quality assurance activities (Chapter 25) applied to software engineering work products. These include status review meetings and design and code inspections.</a:t>
            </a:r>
          </a:p>
          <a:p>
            <a:pPr eaLnBrk="1" hangingPunct="1">
              <a:lnSpc>
                <a:spcPct val="90000"/>
              </a:lnSpc>
            </a:pPr>
            <a:r>
              <a:rPr lang="en-US" altLang="en-US" sz="1600" i="1" dirty="0">
                <a:solidFill>
                  <a:schemeClr val="folHlink"/>
                </a:solidFill>
              </a:rPr>
              <a:t>Informal, interpersonal procedures</a:t>
            </a:r>
            <a:r>
              <a:rPr lang="en-US" altLang="en-US" sz="1600" dirty="0">
                <a:solidFill>
                  <a:schemeClr val="folHlink"/>
                </a:solidFill>
              </a:rPr>
              <a:t> </a:t>
            </a:r>
            <a:r>
              <a:rPr lang="en-US" altLang="en-US" sz="1600" dirty="0"/>
              <a:t>include group meetings for information dissemination and problem solving and “collocation of requirements and development staff.” </a:t>
            </a:r>
          </a:p>
          <a:p>
            <a:pPr eaLnBrk="1" hangingPunct="1">
              <a:lnSpc>
                <a:spcPct val="90000"/>
              </a:lnSpc>
            </a:pPr>
            <a:r>
              <a:rPr lang="en-US" altLang="en-US" sz="1600" i="1" dirty="0">
                <a:solidFill>
                  <a:schemeClr val="folHlink"/>
                </a:solidFill>
              </a:rPr>
              <a:t>Electronic communication</a:t>
            </a:r>
            <a:r>
              <a:rPr lang="en-US" altLang="en-US" sz="1600" dirty="0">
                <a:solidFill>
                  <a:schemeClr val="folHlink"/>
                </a:solidFill>
              </a:rPr>
              <a:t> </a:t>
            </a:r>
            <a:r>
              <a:rPr lang="en-US" altLang="en-US" sz="1600" dirty="0"/>
              <a:t>encompasses electronic mail, electronic bulletin boards, and by extension, video-based conferencing systems.</a:t>
            </a:r>
          </a:p>
          <a:p>
            <a:pPr eaLnBrk="1" hangingPunct="1">
              <a:lnSpc>
                <a:spcPct val="90000"/>
              </a:lnSpc>
            </a:pPr>
            <a:r>
              <a:rPr lang="en-US" altLang="en-US" sz="1600" i="1" dirty="0">
                <a:solidFill>
                  <a:schemeClr val="folHlink"/>
                </a:solidFill>
              </a:rPr>
              <a:t>Interpersonal networking</a:t>
            </a:r>
            <a:r>
              <a:rPr lang="en-US" altLang="en-US" sz="1600" dirty="0">
                <a:solidFill>
                  <a:schemeClr val="folHlink"/>
                </a:solidFill>
              </a:rPr>
              <a:t> </a:t>
            </a:r>
            <a:r>
              <a:rPr lang="en-US" altLang="en-US" sz="1600" dirty="0"/>
              <a:t>includes informal discussions with team members and those outside the project who may have experience or insight that can assist team members.</a:t>
            </a:r>
            <a:r>
              <a:rPr lang="fa-IR" altLang="en-US" sz="1600" dirty="0"/>
              <a:t> </a:t>
            </a:r>
            <a:endParaRPr lang="en-US" altLang="en-US" sz="1600" b="1" dirty="0">
              <a:solidFill>
                <a:srgbClr val="FF0000"/>
              </a:solidFill>
            </a:endParaRPr>
          </a:p>
        </p:txBody>
      </p:sp>
      <p:pic>
        <p:nvPicPr>
          <p:cNvPr id="3" name="Recorded Sound">
            <a:hlinkClick r:id="" action="ppaction://media"/>
            <a:extLst>
              <a:ext uri="{FF2B5EF4-FFF2-40B4-BE49-F238E27FC236}">
                <a16:creationId xmlns:a16="http://schemas.microsoft.com/office/drawing/2014/main" id="{9371618C-3BE7-4764-9A4A-8881404C279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8600" y="554751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65CA2B-EFE6-4023-893A-92B5239910C9}"/>
              </a:ext>
            </a:extLst>
          </p:cNvPr>
          <p:cNvSpPr>
            <a:spLocks noGrp="1"/>
          </p:cNvSpPr>
          <p:nvPr>
            <p:ph type="sldNum" sz="quarter" idx="10"/>
          </p:nvPr>
        </p:nvSpPr>
        <p:spPr/>
        <p:txBody>
          <a:bodyPr/>
          <a:lstStyle/>
          <a:p>
            <a:pPr>
              <a:defRPr/>
            </a:pPr>
            <a:fld id="{C95D3EE7-732A-42F3-BA70-D76469EE802C}" type="slidenum">
              <a:rPr lang="en-US" altLang="en-US"/>
              <a:pPr>
                <a:defRPr/>
              </a:pPr>
              <a:t>11</a:t>
            </a:fld>
            <a:endParaRPr lang="en-US" altLang="en-US"/>
          </a:p>
        </p:txBody>
      </p:sp>
      <p:sp>
        <p:nvSpPr>
          <p:cNvPr id="5" name="Footer Placeholder 4">
            <a:extLst>
              <a:ext uri="{FF2B5EF4-FFF2-40B4-BE49-F238E27FC236}">
                <a16:creationId xmlns:a16="http://schemas.microsoft.com/office/drawing/2014/main" id="{F1174D64-4BD3-4970-8430-0939CED28C59}"/>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4340" name="Rectangle 2">
            <a:extLst>
              <a:ext uri="{FF2B5EF4-FFF2-40B4-BE49-F238E27FC236}">
                <a16:creationId xmlns:a16="http://schemas.microsoft.com/office/drawing/2014/main" id="{1B08815C-3CBB-4EC0-AF36-1CFE23755467}"/>
              </a:ext>
            </a:extLst>
          </p:cNvPr>
          <p:cNvSpPr>
            <a:spLocks noGrp="1" noChangeArrowheads="1"/>
          </p:cNvSpPr>
          <p:nvPr>
            <p:ph type="title"/>
          </p:nvPr>
        </p:nvSpPr>
        <p:spPr/>
        <p:txBody>
          <a:bodyPr/>
          <a:lstStyle/>
          <a:p>
            <a:pPr eaLnBrk="1" hangingPunct="1"/>
            <a:r>
              <a:rPr lang="en-US" altLang="en-US"/>
              <a:t>The Product Scope</a:t>
            </a:r>
          </a:p>
        </p:txBody>
      </p:sp>
      <p:sp>
        <p:nvSpPr>
          <p:cNvPr id="14341" name="Rectangle 3">
            <a:extLst>
              <a:ext uri="{FF2B5EF4-FFF2-40B4-BE49-F238E27FC236}">
                <a16:creationId xmlns:a16="http://schemas.microsoft.com/office/drawing/2014/main" id="{359CAA84-D097-4E9D-BC7A-05CC0A2F2DA4}"/>
              </a:ext>
            </a:extLst>
          </p:cNvPr>
          <p:cNvSpPr>
            <a:spLocks noGrp="1" noChangeArrowheads="1"/>
          </p:cNvSpPr>
          <p:nvPr>
            <p:ph type="body" idx="1"/>
          </p:nvPr>
        </p:nvSpPr>
        <p:spPr/>
        <p:txBody>
          <a:bodyPr/>
          <a:lstStyle/>
          <a:p>
            <a:pPr eaLnBrk="1" hangingPunct="1">
              <a:lnSpc>
                <a:spcPct val="90000"/>
              </a:lnSpc>
            </a:pPr>
            <a:r>
              <a:rPr lang="en-US" altLang="en-US" dirty="0"/>
              <a:t>Scope</a:t>
            </a:r>
          </a:p>
          <a:p>
            <a:pPr lvl="2" eaLnBrk="1" hangingPunct="1">
              <a:lnSpc>
                <a:spcPct val="90000"/>
              </a:lnSpc>
              <a:spcBef>
                <a:spcPts val="600"/>
              </a:spcBef>
            </a:pPr>
            <a:r>
              <a:rPr lang="en-US" altLang="en-US" b="1" dirty="0">
                <a:solidFill>
                  <a:schemeClr val="folHlink"/>
                </a:solidFill>
              </a:rPr>
              <a:t>Context.</a:t>
            </a:r>
            <a:r>
              <a:rPr lang="en-US" altLang="en-US" dirty="0"/>
              <a:t> How does the software to be built fit into a larger system, product, or business context and what constraints are imposed as a result of the context?</a:t>
            </a:r>
          </a:p>
          <a:p>
            <a:pPr lvl="2" eaLnBrk="1" hangingPunct="1">
              <a:lnSpc>
                <a:spcPct val="90000"/>
              </a:lnSpc>
              <a:spcBef>
                <a:spcPts val="300"/>
              </a:spcBef>
            </a:pPr>
            <a:r>
              <a:rPr lang="en-US" altLang="en-US" b="1" dirty="0">
                <a:solidFill>
                  <a:schemeClr val="folHlink"/>
                </a:solidFill>
              </a:rPr>
              <a:t>Information objectives.</a:t>
            </a:r>
            <a:r>
              <a:rPr lang="en-US" altLang="en-US" dirty="0"/>
              <a:t> What customer-visible data objects (Chapter 8) are produced as output from the software? What data objects are required for input?</a:t>
            </a:r>
          </a:p>
          <a:p>
            <a:pPr lvl="2" eaLnBrk="1" hangingPunct="1">
              <a:lnSpc>
                <a:spcPct val="90000"/>
              </a:lnSpc>
              <a:spcBef>
                <a:spcPts val="300"/>
              </a:spcBef>
            </a:pPr>
            <a:r>
              <a:rPr lang="en-US" altLang="en-US" b="1" dirty="0">
                <a:solidFill>
                  <a:schemeClr val="folHlink"/>
                </a:solidFill>
              </a:rPr>
              <a:t>Function and performance.</a:t>
            </a:r>
            <a:r>
              <a:rPr lang="en-US" altLang="en-US" dirty="0">
                <a:solidFill>
                  <a:schemeClr val="folHlink"/>
                </a:solidFill>
              </a:rPr>
              <a:t>  </a:t>
            </a:r>
            <a:r>
              <a:rPr lang="en-US" altLang="en-US" dirty="0"/>
              <a:t>What function does the software perform to transform input data into output? Are any special performance characteristics to be addressed?</a:t>
            </a:r>
          </a:p>
          <a:p>
            <a:pPr eaLnBrk="1" hangingPunct="1">
              <a:lnSpc>
                <a:spcPct val="90000"/>
              </a:lnSpc>
            </a:pPr>
            <a:r>
              <a:rPr lang="en-US" altLang="en-US" dirty="0"/>
              <a:t>Software project scope must be unambiguous and understandable at the management and technical levels.</a:t>
            </a:r>
            <a:r>
              <a:rPr lang="fa-IR" dirty="0"/>
              <a:t> </a:t>
            </a:r>
            <a:endParaRPr lang="en-US" altLang="en-US" dirty="0"/>
          </a:p>
        </p:txBody>
      </p:sp>
      <p:pic>
        <p:nvPicPr>
          <p:cNvPr id="3" name="Recorded Sound">
            <a:hlinkClick r:id="" action="ppaction://media"/>
            <a:extLst>
              <a:ext uri="{FF2B5EF4-FFF2-40B4-BE49-F238E27FC236}">
                <a16:creationId xmlns:a16="http://schemas.microsoft.com/office/drawing/2014/main" id="{E958BF4C-F3F5-4182-A147-E3EAEF4FA3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77200" y="56086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5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E8BFA9F-44A2-4CEA-94C8-D0D4F535003F}"/>
              </a:ext>
            </a:extLst>
          </p:cNvPr>
          <p:cNvSpPr>
            <a:spLocks noGrp="1"/>
          </p:cNvSpPr>
          <p:nvPr>
            <p:ph type="sldNum" sz="quarter" idx="10"/>
          </p:nvPr>
        </p:nvSpPr>
        <p:spPr/>
        <p:txBody>
          <a:bodyPr/>
          <a:lstStyle/>
          <a:p>
            <a:pPr>
              <a:defRPr/>
            </a:pPr>
            <a:fld id="{F5E41C22-90F9-4866-B1C6-180DD5C53B5F}" type="slidenum">
              <a:rPr lang="en-US" altLang="en-US"/>
              <a:pPr>
                <a:defRPr/>
              </a:pPr>
              <a:t>12</a:t>
            </a:fld>
            <a:endParaRPr lang="en-US" altLang="en-US"/>
          </a:p>
        </p:txBody>
      </p:sp>
      <p:sp>
        <p:nvSpPr>
          <p:cNvPr id="5" name="Footer Placeholder 4">
            <a:extLst>
              <a:ext uri="{FF2B5EF4-FFF2-40B4-BE49-F238E27FC236}">
                <a16:creationId xmlns:a16="http://schemas.microsoft.com/office/drawing/2014/main" id="{4189342D-76FC-484E-A55B-D76DE8342BF4}"/>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5364" name="Rectangle 2">
            <a:extLst>
              <a:ext uri="{FF2B5EF4-FFF2-40B4-BE49-F238E27FC236}">
                <a16:creationId xmlns:a16="http://schemas.microsoft.com/office/drawing/2014/main" id="{9DB9FFA8-D317-47F8-A162-8D55C5796E14}"/>
              </a:ext>
            </a:extLst>
          </p:cNvPr>
          <p:cNvSpPr>
            <a:spLocks noGrp="1" noChangeArrowheads="1"/>
          </p:cNvSpPr>
          <p:nvPr>
            <p:ph type="title"/>
          </p:nvPr>
        </p:nvSpPr>
        <p:spPr/>
        <p:txBody>
          <a:bodyPr/>
          <a:lstStyle/>
          <a:p>
            <a:pPr eaLnBrk="1" hangingPunct="1"/>
            <a:r>
              <a:rPr lang="en-US" altLang="en-US" dirty="0"/>
              <a:t>Problem Decomposition</a:t>
            </a:r>
          </a:p>
        </p:txBody>
      </p:sp>
      <p:sp>
        <p:nvSpPr>
          <p:cNvPr id="15365" name="Rectangle 3">
            <a:extLst>
              <a:ext uri="{FF2B5EF4-FFF2-40B4-BE49-F238E27FC236}">
                <a16:creationId xmlns:a16="http://schemas.microsoft.com/office/drawing/2014/main" id="{3F86CB09-77C9-4760-BC0B-0E77069EA82A}"/>
              </a:ext>
            </a:extLst>
          </p:cNvPr>
          <p:cNvSpPr>
            <a:spLocks noGrp="1" noChangeArrowheads="1"/>
          </p:cNvSpPr>
          <p:nvPr>
            <p:ph type="body" idx="1"/>
          </p:nvPr>
        </p:nvSpPr>
        <p:spPr/>
        <p:txBody>
          <a:bodyPr/>
          <a:lstStyle/>
          <a:p>
            <a:pPr eaLnBrk="1" hangingPunct="1"/>
            <a:r>
              <a:rPr lang="en-US" altLang="en-US" dirty="0"/>
              <a:t>Sometimes called </a:t>
            </a:r>
            <a:r>
              <a:rPr lang="en-US" altLang="en-US" i="1" dirty="0">
                <a:solidFill>
                  <a:schemeClr val="folHlink"/>
                </a:solidFill>
              </a:rPr>
              <a:t>partitioning</a:t>
            </a:r>
            <a:r>
              <a:rPr lang="en-US" altLang="en-US" dirty="0"/>
              <a:t> or </a:t>
            </a:r>
            <a:r>
              <a:rPr lang="en-US" altLang="en-US" i="1" dirty="0">
                <a:solidFill>
                  <a:schemeClr val="folHlink"/>
                </a:solidFill>
              </a:rPr>
              <a:t>problem elaboration</a:t>
            </a:r>
          </a:p>
          <a:p>
            <a:pPr eaLnBrk="1" hangingPunct="1"/>
            <a:r>
              <a:rPr lang="en-US" altLang="en-US" dirty="0"/>
              <a:t>Once scope is defined …</a:t>
            </a:r>
          </a:p>
          <a:p>
            <a:pPr lvl="1" eaLnBrk="1" hangingPunct="1"/>
            <a:r>
              <a:rPr lang="en-US" altLang="en-US" dirty="0"/>
              <a:t>It is decomposed into constituent functions</a:t>
            </a:r>
          </a:p>
          <a:p>
            <a:pPr lvl="1" eaLnBrk="1" hangingPunct="1"/>
            <a:r>
              <a:rPr lang="en-US" altLang="en-US" dirty="0"/>
              <a:t>It is decomposed into user-visible data objects</a:t>
            </a:r>
          </a:p>
          <a:p>
            <a:pPr lvl="1" eaLnBrk="1" hangingPunct="1">
              <a:buFont typeface="Wingdings" panose="05000000000000000000" pitchFamily="2" charset="2"/>
              <a:buNone/>
            </a:pPr>
            <a:r>
              <a:rPr lang="en-US" altLang="en-US" i="1" dirty="0"/>
              <a:t>or</a:t>
            </a:r>
            <a:endParaRPr lang="en-US" altLang="en-US" dirty="0"/>
          </a:p>
          <a:p>
            <a:pPr lvl="1" eaLnBrk="1" hangingPunct="1"/>
            <a:r>
              <a:rPr lang="en-US" altLang="en-US" dirty="0"/>
              <a:t>It is decomposed into a set of problem classes</a:t>
            </a:r>
          </a:p>
          <a:p>
            <a:pPr eaLnBrk="1" hangingPunct="1"/>
            <a:r>
              <a:rPr lang="en-US" altLang="en-US" dirty="0"/>
              <a:t>Decomposition process continues until all functions or problem classes have been defined</a:t>
            </a:r>
            <a:endParaRPr lang="en-US" altLang="en-US" dirty="0">
              <a:solidFill>
                <a:srgbClr val="FF0000"/>
              </a:solidFill>
            </a:endParaRPr>
          </a:p>
        </p:txBody>
      </p:sp>
      <p:pic>
        <p:nvPicPr>
          <p:cNvPr id="3" name="Recorded Sound">
            <a:hlinkClick r:id="" action="ppaction://media"/>
            <a:extLst>
              <a:ext uri="{FF2B5EF4-FFF2-40B4-BE49-F238E27FC236}">
                <a16:creationId xmlns:a16="http://schemas.microsoft.com/office/drawing/2014/main" id="{649C469A-A53D-4A66-BA15-7309F2C844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01000" y="544115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7AC5BC-AB4A-4A2E-BDF6-5E91B0EEA75A}"/>
              </a:ext>
            </a:extLst>
          </p:cNvPr>
          <p:cNvSpPr>
            <a:spLocks noGrp="1"/>
          </p:cNvSpPr>
          <p:nvPr>
            <p:ph type="sldNum" sz="quarter" idx="10"/>
          </p:nvPr>
        </p:nvSpPr>
        <p:spPr/>
        <p:txBody>
          <a:bodyPr/>
          <a:lstStyle/>
          <a:p>
            <a:pPr>
              <a:defRPr/>
            </a:pPr>
            <a:fld id="{5ABA7385-6622-42FC-801C-239824C1E749}" type="slidenum">
              <a:rPr lang="en-US" altLang="en-US"/>
              <a:pPr>
                <a:defRPr/>
              </a:pPr>
              <a:t>13</a:t>
            </a:fld>
            <a:endParaRPr lang="en-US" altLang="en-US"/>
          </a:p>
        </p:txBody>
      </p:sp>
      <p:sp>
        <p:nvSpPr>
          <p:cNvPr id="5" name="Footer Placeholder 4">
            <a:extLst>
              <a:ext uri="{FF2B5EF4-FFF2-40B4-BE49-F238E27FC236}">
                <a16:creationId xmlns:a16="http://schemas.microsoft.com/office/drawing/2014/main" id="{EEF863CC-135C-4121-A69B-9BDF81F4492E}"/>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6388" name="Rectangle 2">
            <a:extLst>
              <a:ext uri="{FF2B5EF4-FFF2-40B4-BE49-F238E27FC236}">
                <a16:creationId xmlns:a16="http://schemas.microsoft.com/office/drawing/2014/main" id="{D9E11A24-916F-4DFC-8DEA-0006118AEE6D}"/>
              </a:ext>
            </a:extLst>
          </p:cNvPr>
          <p:cNvSpPr>
            <a:spLocks noGrp="1" noChangeArrowheads="1"/>
          </p:cNvSpPr>
          <p:nvPr>
            <p:ph type="title"/>
          </p:nvPr>
        </p:nvSpPr>
        <p:spPr/>
        <p:txBody>
          <a:bodyPr/>
          <a:lstStyle/>
          <a:p>
            <a:pPr eaLnBrk="1" hangingPunct="1"/>
            <a:r>
              <a:rPr lang="en-US" altLang="en-US" dirty="0"/>
              <a:t>The Process</a:t>
            </a:r>
          </a:p>
        </p:txBody>
      </p:sp>
      <p:sp>
        <p:nvSpPr>
          <p:cNvPr id="184323" name="Rectangle 3">
            <a:extLst>
              <a:ext uri="{FF2B5EF4-FFF2-40B4-BE49-F238E27FC236}">
                <a16:creationId xmlns:a16="http://schemas.microsoft.com/office/drawing/2014/main" id="{A177DE22-CD41-4C4B-9324-8D6EB9BF9D50}"/>
              </a:ext>
            </a:extLst>
          </p:cNvPr>
          <p:cNvSpPr>
            <a:spLocks noGrp="1" noChangeArrowheads="1"/>
          </p:cNvSpPr>
          <p:nvPr>
            <p:ph type="body" idx="1"/>
          </p:nvPr>
        </p:nvSpPr>
        <p:spPr/>
        <p:txBody>
          <a:bodyPr/>
          <a:lstStyle/>
          <a:p>
            <a:pPr eaLnBrk="1" hangingPunct="1">
              <a:defRPr/>
            </a:pPr>
            <a:r>
              <a:rPr lang="en-US" altLang="en-US" dirty="0"/>
              <a:t>Once a process framework has been established</a:t>
            </a:r>
          </a:p>
          <a:p>
            <a:pPr lvl="1" eaLnBrk="1" hangingPunct="1">
              <a:defRPr/>
            </a:pPr>
            <a:r>
              <a:rPr lang="en-US" altLang="en-US" dirty="0"/>
              <a:t>Consider project characteristics</a:t>
            </a:r>
          </a:p>
          <a:p>
            <a:pPr lvl="1" eaLnBrk="1" hangingPunct="1">
              <a:defRPr/>
            </a:pPr>
            <a:r>
              <a:rPr lang="en-US" altLang="en-US" dirty="0"/>
              <a:t>Determine the degree of rigor required</a:t>
            </a:r>
          </a:p>
          <a:p>
            <a:pPr lvl="1" eaLnBrk="1" hangingPunct="1">
              <a:defRPr/>
            </a:pPr>
            <a:r>
              <a:rPr lang="en-US" altLang="en-US" dirty="0"/>
              <a:t>Define a task set for each software engineering activity</a:t>
            </a:r>
          </a:p>
          <a:p>
            <a:pPr lvl="2" eaLnBrk="1" hangingPunct="1">
              <a:defRPr/>
            </a:pPr>
            <a:r>
              <a:rPr lang="en-US" altLang="en-US" dirty="0">
                <a:solidFill>
                  <a:schemeClr val="folHlink"/>
                </a:solidFill>
              </a:rPr>
              <a:t>Task set =</a:t>
            </a:r>
          </a:p>
          <a:p>
            <a:pPr lvl="3" eaLnBrk="1" hangingPunct="1">
              <a:defRPr/>
            </a:pPr>
            <a:r>
              <a:rPr lang="en-US" altLang="en-US" dirty="0">
                <a:solidFill>
                  <a:schemeClr val="folHlink"/>
                </a:solidFill>
              </a:rPr>
              <a:t>Software engineering tasks</a:t>
            </a:r>
          </a:p>
          <a:p>
            <a:pPr lvl="3" eaLnBrk="1" hangingPunct="1">
              <a:defRPr/>
            </a:pPr>
            <a:r>
              <a:rPr lang="en-US" altLang="en-US" dirty="0">
                <a:solidFill>
                  <a:schemeClr val="folHlink"/>
                </a:solidFill>
              </a:rPr>
              <a:t>Work products</a:t>
            </a:r>
          </a:p>
          <a:p>
            <a:pPr lvl="3" eaLnBrk="1" hangingPunct="1">
              <a:defRPr/>
            </a:pPr>
            <a:r>
              <a:rPr lang="en-US" altLang="en-US" dirty="0">
                <a:solidFill>
                  <a:schemeClr val="folHlink"/>
                </a:solidFill>
              </a:rPr>
              <a:t>Quality assurance </a:t>
            </a:r>
            <a:r>
              <a:rPr lang="en-US" altLang="en-US" dirty="0" err="1">
                <a:solidFill>
                  <a:schemeClr val="folHlink"/>
                </a:solidFill>
              </a:rPr>
              <a:t>pointsMilestones</a:t>
            </a:r>
            <a:endParaRPr lang="en-US" altLang="en-US" dirty="0">
              <a:solidFill>
                <a:schemeClr val="folHlink"/>
              </a:solidFill>
            </a:endParaRPr>
          </a:p>
        </p:txBody>
      </p:sp>
      <p:pic>
        <p:nvPicPr>
          <p:cNvPr id="3" name="Recorded Sound">
            <a:hlinkClick r:id="" action="ppaction://media"/>
            <a:extLst>
              <a:ext uri="{FF2B5EF4-FFF2-40B4-BE49-F238E27FC236}">
                <a16:creationId xmlns:a16="http://schemas.microsoft.com/office/drawing/2014/main" id="{132A03B0-1555-4F23-B41A-4604BBE754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72400" y="542311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6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4C6E2023-6B64-43D3-83F4-F4B6562D5679}"/>
              </a:ext>
            </a:extLst>
          </p:cNvPr>
          <p:cNvSpPr>
            <a:spLocks noGrp="1"/>
          </p:cNvSpPr>
          <p:nvPr>
            <p:ph type="sldNum" sz="quarter" idx="10"/>
          </p:nvPr>
        </p:nvSpPr>
        <p:spPr/>
        <p:txBody>
          <a:bodyPr/>
          <a:lstStyle/>
          <a:p>
            <a:pPr>
              <a:defRPr/>
            </a:pPr>
            <a:fld id="{1990AB3D-E39E-4DAE-B3AE-556AD25533BF}" type="slidenum">
              <a:rPr lang="en-US" altLang="en-US"/>
              <a:pPr>
                <a:defRPr/>
              </a:pPr>
              <a:t>14</a:t>
            </a:fld>
            <a:endParaRPr lang="en-US" altLang="en-US"/>
          </a:p>
        </p:txBody>
      </p:sp>
      <p:sp>
        <p:nvSpPr>
          <p:cNvPr id="6" name="Footer Placeholder 4">
            <a:extLst>
              <a:ext uri="{FF2B5EF4-FFF2-40B4-BE49-F238E27FC236}">
                <a16:creationId xmlns:a16="http://schemas.microsoft.com/office/drawing/2014/main" id="{87EB9843-FB27-4D3F-9825-DAC63195BFE0}"/>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7412" name="Rectangle 2">
            <a:extLst>
              <a:ext uri="{FF2B5EF4-FFF2-40B4-BE49-F238E27FC236}">
                <a16:creationId xmlns:a16="http://schemas.microsoft.com/office/drawing/2014/main" id="{E4A0F781-2761-409F-BA15-501A027B09F5}"/>
              </a:ext>
            </a:extLst>
          </p:cNvPr>
          <p:cNvSpPr>
            <a:spLocks noGrp="1" noChangeArrowheads="1"/>
          </p:cNvSpPr>
          <p:nvPr>
            <p:ph type="title"/>
          </p:nvPr>
        </p:nvSpPr>
        <p:spPr>
          <a:xfrm>
            <a:off x="1219200" y="1066800"/>
            <a:ext cx="7924800" cy="633413"/>
          </a:xfrm>
        </p:spPr>
        <p:txBody>
          <a:bodyPr/>
          <a:lstStyle/>
          <a:p>
            <a:pPr eaLnBrk="1" hangingPunct="1"/>
            <a:r>
              <a:rPr lang="en-US" altLang="en-US" sz="3600"/>
              <a:t>Melding the Problem and the Process</a:t>
            </a:r>
            <a:endParaRPr lang="en-US" altLang="en-US"/>
          </a:p>
        </p:txBody>
      </p:sp>
      <p:pic>
        <p:nvPicPr>
          <p:cNvPr id="17413" name="Picture 3">
            <a:extLst>
              <a:ext uri="{FF2B5EF4-FFF2-40B4-BE49-F238E27FC236}">
                <a16:creationId xmlns:a16="http://schemas.microsoft.com/office/drawing/2014/main" id="{3A0C48BC-C632-4A5A-91D8-4A05F430A6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3200" y="2286000"/>
            <a:ext cx="3962400" cy="371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414" name="Rectangle 4">
            <a:extLst>
              <a:ext uri="{FF2B5EF4-FFF2-40B4-BE49-F238E27FC236}">
                <a16:creationId xmlns:a16="http://schemas.microsoft.com/office/drawing/2014/main" id="{763D86C9-27B0-46AF-87C4-973B18360888}"/>
              </a:ext>
            </a:extLst>
          </p:cNvPr>
          <p:cNvSpPr>
            <a:spLocks noChangeArrowheads="1"/>
          </p:cNvSpPr>
          <p:nvPr/>
        </p:nvSpPr>
        <p:spPr bwMode="auto">
          <a:xfrm>
            <a:off x="2971800" y="5715000"/>
            <a:ext cx="3352800" cy="30480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pic>
        <p:nvPicPr>
          <p:cNvPr id="2" name="Recorded Sound">
            <a:hlinkClick r:id="" action="ppaction://media"/>
            <a:extLst>
              <a:ext uri="{FF2B5EF4-FFF2-40B4-BE49-F238E27FC236}">
                <a16:creationId xmlns:a16="http://schemas.microsoft.com/office/drawing/2014/main" id="{D27BD903-6EC5-45A3-BC48-8DC295BAD5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72400" y="549006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DC9193-A1C1-4DFC-9FB8-F7B45A819220}"/>
              </a:ext>
            </a:extLst>
          </p:cNvPr>
          <p:cNvSpPr>
            <a:spLocks noGrp="1"/>
          </p:cNvSpPr>
          <p:nvPr>
            <p:ph type="sldNum" sz="quarter" idx="10"/>
          </p:nvPr>
        </p:nvSpPr>
        <p:spPr/>
        <p:txBody>
          <a:bodyPr/>
          <a:lstStyle/>
          <a:p>
            <a:pPr>
              <a:defRPr/>
            </a:pPr>
            <a:fld id="{0E133465-DF0D-40AA-9D80-1B9C7B44E03F}" type="slidenum">
              <a:rPr lang="en-US" altLang="en-US"/>
              <a:pPr>
                <a:defRPr/>
              </a:pPr>
              <a:t>15</a:t>
            </a:fld>
            <a:endParaRPr lang="en-US" altLang="en-US"/>
          </a:p>
        </p:txBody>
      </p:sp>
      <p:sp>
        <p:nvSpPr>
          <p:cNvPr id="5" name="Footer Placeholder 4">
            <a:extLst>
              <a:ext uri="{FF2B5EF4-FFF2-40B4-BE49-F238E27FC236}">
                <a16:creationId xmlns:a16="http://schemas.microsoft.com/office/drawing/2014/main" id="{3F13B620-D268-425B-B57C-D34C20A96CB2}"/>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8436" name="Rectangle 2">
            <a:extLst>
              <a:ext uri="{FF2B5EF4-FFF2-40B4-BE49-F238E27FC236}">
                <a16:creationId xmlns:a16="http://schemas.microsoft.com/office/drawing/2014/main" id="{B60C317E-45ED-46A1-B2DE-810AC1F85A65}"/>
              </a:ext>
            </a:extLst>
          </p:cNvPr>
          <p:cNvSpPr>
            <a:spLocks noGrp="1" noChangeArrowheads="1"/>
          </p:cNvSpPr>
          <p:nvPr>
            <p:ph type="title"/>
          </p:nvPr>
        </p:nvSpPr>
        <p:spPr/>
        <p:txBody>
          <a:bodyPr/>
          <a:lstStyle/>
          <a:p>
            <a:pPr eaLnBrk="1" hangingPunct="1"/>
            <a:r>
              <a:rPr lang="en-US" altLang="en-US"/>
              <a:t>The Project</a:t>
            </a:r>
          </a:p>
        </p:txBody>
      </p:sp>
      <p:sp>
        <p:nvSpPr>
          <p:cNvPr id="18437" name="Rectangle 3">
            <a:extLst>
              <a:ext uri="{FF2B5EF4-FFF2-40B4-BE49-F238E27FC236}">
                <a16:creationId xmlns:a16="http://schemas.microsoft.com/office/drawing/2014/main" id="{505760CB-06DF-40C2-86C0-20C8B48D4A93}"/>
              </a:ext>
            </a:extLst>
          </p:cNvPr>
          <p:cNvSpPr>
            <a:spLocks noGrp="1" noChangeArrowheads="1"/>
          </p:cNvSpPr>
          <p:nvPr>
            <p:ph type="body" idx="1"/>
          </p:nvPr>
        </p:nvSpPr>
        <p:spPr/>
        <p:txBody>
          <a:bodyPr/>
          <a:lstStyle/>
          <a:p>
            <a:pPr eaLnBrk="1" hangingPunct="1"/>
            <a:r>
              <a:rPr lang="en-US" altLang="en-US" sz="2000" i="1" dirty="0"/>
              <a:t>Projects get into trouble when …</a:t>
            </a:r>
          </a:p>
          <a:p>
            <a:pPr lvl="1" eaLnBrk="1" hangingPunct="1">
              <a:spcBef>
                <a:spcPts val="600"/>
              </a:spcBef>
            </a:pPr>
            <a:r>
              <a:rPr lang="en-US" altLang="en-US" sz="1800" dirty="0"/>
              <a:t>Software people don’t understand their customer’s needs.</a:t>
            </a:r>
          </a:p>
          <a:p>
            <a:pPr lvl="1" eaLnBrk="1" hangingPunct="1">
              <a:spcBef>
                <a:spcPts val="300"/>
              </a:spcBef>
            </a:pPr>
            <a:r>
              <a:rPr lang="en-US" altLang="en-US" sz="1800" dirty="0"/>
              <a:t>The product scope is poorly defined.</a:t>
            </a:r>
          </a:p>
          <a:p>
            <a:pPr lvl="1" eaLnBrk="1" hangingPunct="1"/>
            <a:r>
              <a:rPr lang="en-US" altLang="en-US" sz="1800" dirty="0"/>
              <a:t>Changes are managed poorly.</a:t>
            </a:r>
          </a:p>
          <a:p>
            <a:pPr lvl="1" eaLnBrk="1" hangingPunct="1"/>
            <a:r>
              <a:rPr lang="en-US" altLang="en-US" sz="1800" dirty="0"/>
              <a:t>The chosen technology changes.</a:t>
            </a:r>
          </a:p>
          <a:p>
            <a:pPr lvl="1" eaLnBrk="1" hangingPunct="1"/>
            <a:r>
              <a:rPr lang="en-US" altLang="en-US" sz="1800" dirty="0"/>
              <a:t>Business needs change [or are ill-defined].</a:t>
            </a:r>
            <a:r>
              <a:rPr lang="en-US" altLang="en-US" sz="1800" dirty="0">
                <a:latin typeface="Times" panose="02020603050405020304" pitchFamily="18" charset="0"/>
              </a:rPr>
              <a:t> </a:t>
            </a:r>
            <a:endParaRPr lang="en-US" altLang="en-US" sz="1800" dirty="0"/>
          </a:p>
          <a:p>
            <a:pPr lvl="1" eaLnBrk="1" hangingPunct="1"/>
            <a:r>
              <a:rPr lang="en-US" altLang="en-US" sz="1800" dirty="0"/>
              <a:t>Deadlines are unrealistic.</a:t>
            </a:r>
          </a:p>
          <a:p>
            <a:pPr lvl="1" eaLnBrk="1" hangingPunct="1"/>
            <a:r>
              <a:rPr lang="en-US" altLang="en-US" sz="1800" dirty="0"/>
              <a:t>Users are resistant.</a:t>
            </a:r>
          </a:p>
          <a:p>
            <a:pPr lvl="1" eaLnBrk="1" hangingPunct="1"/>
            <a:r>
              <a:rPr lang="en-US" altLang="en-US" sz="1800" dirty="0"/>
              <a:t>Sponsorship is lost [or was never properly obtained].</a:t>
            </a:r>
          </a:p>
          <a:p>
            <a:pPr lvl="1" eaLnBrk="1" hangingPunct="1"/>
            <a:r>
              <a:rPr lang="en-US" altLang="en-US" sz="1800" dirty="0"/>
              <a:t>The project team lacks people with appropriate skills.</a:t>
            </a:r>
          </a:p>
          <a:p>
            <a:pPr lvl="1" eaLnBrk="1" hangingPunct="1"/>
            <a:r>
              <a:rPr lang="en-US" altLang="en-US" sz="1800" dirty="0"/>
              <a:t>Managers [and practitioners] avoid best practices and lessons learned</a:t>
            </a:r>
            <a:endParaRPr lang="en-US" altLang="en-US" sz="1800" b="1" dirty="0">
              <a:solidFill>
                <a:srgbClr val="FF0000"/>
              </a:solidFill>
            </a:endParaRPr>
          </a:p>
        </p:txBody>
      </p:sp>
      <p:pic>
        <p:nvPicPr>
          <p:cNvPr id="3" name="Recorded Sound">
            <a:hlinkClick r:id="" action="ppaction://media"/>
            <a:extLst>
              <a:ext uri="{FF2B5EF4-FFF2-40B4-BE49-F238E27FC236}">
                <a16:creationId xmlns:a16="http://schemas.microsoft.com/office/drawing/2014/main" id="{F022B1A1-65D4-4E2D-ABC4-5BACA980A5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13914" y="560241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DE9D8D2-482A-4C37-928C-A45361294793}"/>
              </a:ext>
            </a:extLst>
          </p:cNvPr>
          <p:cNvSpPr>
            <a:spLocks noGrp="1"/>
          </p:cNvSpPr>
          <p:nvPr>
            <p:ph type="sldNum" sz="quarter" idx="10"/>
          </p:nvPr>
        </p:nvSpPr>
        <p:spPr/>
        <p:txBody>
          <a:bodyPr/>
          <a:lstStyle/>
          <a:p>
            <a:pPr>
              <a:defRPr/>
            </a:pPr>
            <a:fld id="{7C6E4675-EB8E-4201-AEDC-C29ED25A42DA}" type="slidenum">
              <a:rPr lang="en-US" altLang="en-US"/>
              <a:pPr>
                <a:defRPr/>
              </a:pPr>
              <a:t>16</a:t>
            </a:fld>
            <a:endParaRPr lang="en-US" altLang="en-US"/>
          </a:p>
        </p:txBody>
      </p:sp>
      <p:sp>
        <p:nvSpPr>
          <p:cNvPr id="5" name="Footer Placeholder 4">
            <a:extLst>
              <a:ext uri="{FF2B5EF4-FFF2-40B4-BE49-F238E27FC236}">
                <a16:creationId xmlns:a16="http://schemas.microsoft.com/office/drawing/2014/main" id="{7DDC2583-8159-4F2A-AF3F-EB63B9F07990}"/>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9460" name="Rectangle 2">
            <a:extLst>
              <a:ext uri="{FF2B5EF4-FFF2-40B4-BE49-F238E27FC236}">
                <a16:creationId xmlns:a16="http://schemas.microsoft.com/office/drawing/2014/main" id="{3E1159A0-4643-4E97-A94B-3D8C4103903C}"/>
              </a:ext>
            </a:extLst>
          </p:cNvPr>
          <p:cNvSpPr>
            <a:spLocks noGrp="1" noChangeArrowheads="1"/>
          </p:cNvSpPr>
          <p:nvPr>
            <p:ph type="title"/>
          </p:nvPr>
        </p:nvSpPr>
        <p:spPr>
          <a:xfrm>
            <a:off x="1219200" y="1066800"/>
            <a:ext cx="7924800" cy="633413"/>
          </a:xfrm>
        </p:spPr>
        <p:txBody>
          <a:bodyPr/>
          <a:lstStyle/>
          <a:p>
            <a:pPr eaLnBrk="1" hangingPunct="1"/>
            <a:r>
              <a:rPr lang="en-US" altLang="en-US" sz="3600"/>
              <a:t>Common-Sense Approach to Projects</a:t>
            </a:r>
            <a:endParaRPr lang="en-US" altLang="en-US"/>
          </a:p>
        </p:txBody>
      </p:sp>
      <p:sp>
        <p:nvSpPr>
          <p:cNvPr id="19461" name="Rectangle 3">
            <a:extLst>
              <a:ext uri="{FF2B5EF4-FFF2-40B4-BE49-F238E27FC236}">
                <a16:creationId xmlns:a16="http://schemas.microsoft.com/office/drawing/2014/main" id="{BF5A0199-8C2D-496D-9A72-AB64EF27A6C9}"/>
              </a:ext>
            </a:extLst>
          </p:cNvPr>
          <p:cNvSpPr>
            <a:spLocks noGrp="1" noChangeArrowheads="1"/>
          </p:cNvSpPr>
          <p:nvPr>
            <p:ph type="body" idx="1"/>
          </p:nvPr>
        </p:nvSpPr>
        <p:spPr>
          <a:xfrm>
            <a:off x="1828800" y="1828800"/>
            <a:ext cx="6934200" cy="4191000"/>
          </a:xfrm>
        </p:spPr>
        <p:txBody>
          <a:bodyPr/>
          <a:lstStyle/>
          <a:p>
            <a:pPr eaLnBrk="1" hangingPunct="1">
              <a:lnSpc>
                <a:spcPct val="90000"/>
              </a:lnSpc>
              <a:spcBef>
                <a:spcPts val="600"/>
              </a:spcBef>
            </a:pPr>
            <a:r>
              <a:rPr lang="en-US" altLang="en-US" sz="1600" i="1" dirty="0">
                <a:solidFill>
                  <a:schemeClr val="folHlink"/>
                </a:solidFill>
              </a:rPr>
              <a:t>Start on the right foot. </a:t>
            </a:r>
            <a:r>
              <a:rPr lang="en-US" altLang="en-US" sz="1600" dirty="0">
                <a:solidFill>
                  <a:schemeClr val="folHlink"/>
                </a:solidFill>
              </a:rPr>
              <a:t> </a:t>
            </a:r>
            <a:r>
              <a:rPr lang="en-US" altLang="en-US" sz="1600" dirty="0"/>
              <a:t>This is accomplished by working hard (very hard) to understand the problem that is to be solved and then setting realistic objectives and expectations.   </a:t>
            </a:r>
          </a:p>
          <a:p>
            <a:pPr eaLnBrk="1" hangingPunct="1">
              <a:lnSpc>
                <a:spcPct val="90000"/>
              </a:lnSpc>
              <a:spcBef>
                <a:spcPts val="300"/>
              </a:spcBef>
            </a:pPr>
            <a:r>
              <a:rPr lang="en-US" altLang="en-US" sz="1600" i="1" dirty="0">
                <a:solidFill>
                  <a:schemeClr val="folHlink"/>
                </a:solidFill>
              </a:rPr>
              <a:t>Maintain momentum. </a:t>
            </a:r>
            <a:r>
              <a:rPr lang="en-US" altLang="en-US" sz="1600" i="1" dirty="0"/>
              <a:t>The </a:t>
            </a:r>
            <a:r>
              <a:rPr lang="en-US" altLang="en-US" sz="1600" dirty="0"/>
              <a:t>project manager must provide incentives to keep turnover of personnel to an absolute minimum, the team should emphasize quality in every task it performs, and senior management should do everything possible to stay out of the team’s way.</a:t>
            </a:r>
          </a:p>
          <a:p>
            <a:pPr eaLnBrk="1" hangingPunct="1">
              <a:lnSpc>
                <a:spcPct val="90000"/>
              </a:lnSpc>
            </a:pPr>
            <a:r>
              <a:rPr lang="en-US" altLang="en-US" sz="1600" i="1" dirty="0">
                <a:solidFill>
                  <a:schemeClr val="folHlink"/>
                </a:solidFill>
              </a:rPr>
              <a:t>Track progress. </a:t>
            </a:r>
            <a:r>
              <a:rPr lang="en-US" altLang="en-US" sz="1600" dirty="0"/>
              <a:t> For a software project, progress is tracked as work products  (e.g., models, source code, sets of test cases) are produced and approved (using formal technical reviews) as part of a quality assurance activity. </a:t>
            </a:r>
          </a:p>
          <a:p>
            <a:pPr eaLnBrk="1" hangingPunct="1">
              <a:lnSpc>
                <a:spcPct val="90000"/>
              </a:lnSpc>
            </a:pPr>
            <a:r>
              <a:rPr lang="en-US" altLang="en-US" sz="1600" i="1" dirty="0">
                <a:solidFill>
                  <a:schemeClr val="folHlink"/>
                </a:solidFill>
              </a:rPr>
              <a:t>Make smart decisions. </a:t>
            </a:r>
            <a:r>
              <a:rPr lang="en-US" altLang="en-US" sz="1600" dirty="0">
                <a:solidFill>
                  <a:schemeClr val="folHlink"/>
                </a:solidFill>
              </a:rPr>
              <a:t> </a:t>
            </a:r>
            <a:r>
              <a:rPr lang="en-US" altLang="en-US" sz="1600" dirty="0"/>
              <a:t> In essence, the decisions of the project manager and the software team should be to “keep it simple.” </a:t>
            </a:r>
          </a:p>
          <a:p>
            <a:pPr eaLnBrk="1" hangingPunct="1"/>
            <a:r>
              <a:rPr lang="en-US" altLang="en-US" sz="1600" i="1" dirty="0">
                <a:solidFill>
                  <a:schemeClr val="folHlink"/>
                </a:solidFill>
              </a:rPr>
              <a:t>Conduct a postmortem analysis.</a:t>
            </a:r>
            <a:r>
              <a:rPr lang="en-US" altLang="en-US" sz="1600" dirty="0">
                <a:solidFill>
                  <a:schemeClr val="folHlink"/>
                </a:solidFill>
              </a:rPr>
              <a:t> </a:t>
            </a:r>
            <a:r>
              <a:rPr lang="en-US" altLang="en-US" sz="1600" dirty="0"/>
              <a:t> Establish a consistent mechanism for extracting lessons learned for each project.</a:t>
            </a:r>
            <a:endParaRPr lang="fa-IR" altLang="en-US" sz="1600" dirty="0"/>
          </a:p>
          <a:p>
            <a:pPr marL="0" indent="0" eaLnBrk="1" hangingPunct="1">
              <a:buNone/>
            </a:pPr>
            <a:r>
              <a:rPr lang="en-US" altLang="en-US" sz="1600" dirty="0"/>
              <a:t> </a:t>
            </a:r>
            <a:endParaRPr lang="fa-IR" altLang="en-US" sz="1600" dirty="0"/>
          </a:p>
        </p:txBody>
      </p:sp>
      <p:pic>
        <p:nvPicPr>
          <p:cNvPr id="3" name="Recorded Sound">
            <a:hlinkClick r:id="" action="ppaction://media"/>
            <a:extLst>
              <a:ext uri="{FF2B5EF4-FFF2-40B4-BE49-F238E27FC236}">
                <a16:creationId xmlns:a16="http://schemas.microsoft.com/office/drawing/2014/main" id="{B672AD57-1C6A-427F-BCDE-4DD9D7C28D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77200" y="555576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1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2614720-1348-4F55-BDC5-76597CBCE13E}"/>
              </a:ext>
            </a:extLst>
          </p:cNvPr>
          <p:cNvSpPr>
            <a:spLocks noGrp="1"/>
          </p:cNvSpPr>
          <p:nvPr>
            <p:ph type="sldNum" sz="quarter" idx="10"/>
          </p:nvPr>
        </p:nvSpPr>
        <p:spPr/>
        <p:txBody>
          <a:bodyPr/>
          <a:lstStyle/>
          <a:p>
            <a:pPr>
              <a:defRPr/>
            </a:pPr>
            <a:fld id="{DE290653-C1FF-495D-A233-00BF3562AE1C}" type="slidenum">
              <a:rPr lang="en-US" altLang="en-US"/>
              <a:pPr>
                <a:defRPr/>
              </a:pPr>
              <a:t>17</a:t>
            </a:fld>
            <a:endParaRPr lang="en-US" altLang="en-US"/>
          </a:p>
        </p:txBody>
      </p:sp>
      <p:sp>
        <p:nvSpPr>
          <p:cNvPr id="6" name="Footer Placeholder 4">
            <a:extLst>
              <a:ext uri="{FF2B5EF4-FFF2-40B4-BE49-F238E27FC236}">
                <a16:creationId xmlns:a16="http://schemas.microsoft.com/office/drawing/2014/main" id="{3C4BE334-856F-4573-978F-3507A8EAEC65}"/>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20484" name="Rectangle 2">
            <a:extLst>
              <a:ext uri="{FF2B5EF4-FFF2-40B4-BE49-F238E27FC236}">
                <a16:creationId xmlns:a16="http://schemas.microsoft.com/office/drawing/2014/main" id="{F6B533F2-DB29-4CE6-8229-220B00310077}"/>
              </a:ext>
            </a:extLst>
          </p:cNvPr>
          <p:cNvSpPr>
            <a:spLocks noGrp="1" noChangeArrowheads="1"/>
          </p:cNvSpPr>
          <p:nvPr>
            <p:ph type="title"/>
          </p:nvPr>
        </p:nvSpPr>
        <p:spPr>
          <a:xfrm>
            <a:off x="1219200" y="1143000"/>
            <a:ext cx="7319963" cy="555625"/>
          </a:xfrm>
        </p:spPr>
        <p:txBody>
          <a:bodyPr/>
          <a:lstStyle/>
          <a:p>
            <a:pPr eaLnBrk="1" hangingPunct="1"/>
            <a:r>
              <a:rPr lang="en-US" altLang="en-US" sz="3600" dirty="0"/>
              <a:t>To Get to the Essence of a Project</a:t>
            </a:r>
            <a:endParaRPr lang="en-US" altLang="en-US" dirty="0"/>
          </a:p>
        </p:txBody>
      </p:sp>
      <p:sp>
        <p:nvSpPr>
          <p:cNvPr id="20485" name="Rectangle 3">
            <a:extLst>
              <a:ext uri="{FF2B5EF4-FFF2-40B4-BE49-F238E27FC236}">
                <a16:creationId xmlns:a16="http://schemas.microsoft.com/office/drawing/2014/main" id="{484FAB7D-4723-4517-9141-B6CD892A469F}"/>
              </a:ext>
            </a:extLst>
          </p:cNvPr>
          <p:cNvSpPr>
            <a:spLocks noGrp="1" noChangeArrowheads="1"/>
          </p:cNvSpPr>
          <p:nvPr>
            <p:ph type="body" idx="1"/>
          </p:nvPr>
        </p:nvSpPr>
        <p:spPr>
          <a:xfrm>
            <a:off x="1828800" y="1905000"/>
            <a:ext cx="6864350" cy="4143375"/>
          </a:xfrm>
        </p:spPr>
        <p:txBody>
          <a:bodyPr/>
          <a:lstStyle/>
          <a:p>
            <a:pPr eaLnBrk="1" hangingPunct="1">
              <a:lnSpc>
                <a:spcPct val="90000"/>
              </a:lnSpc>
            </a:pPr>
            <a:r>
              <a:rPr lang="en-US" altLang="en-US" dirty="0">
                <a:solidFill>
                  <a:schemeClr val="folHlink"/>
                </a:solidFill>
              </a:rPr>
              <a:t>W</a:t>
            </a:r>
            <a:r>
              <a:rPr lang="en-US" altLang="en-US" dirty="0"/>
              <a:t>hy is the system being developed?</a:t>
            </a:r>
          </a:p>
          <a:p>
            <a:pPr eaLnBrk="1" hangingPunct="1">
              <a:lnSpc>
                <a:spcPct val="90000"/>
              </a:lnSpc>
            </a:pPr>
            <a:r>
              <a:rPr lang="en-US" altLang="en-US" dirty="0">
                <a:solidFill>
                  <a:schemeClr val="folHlink"/>
                </a:solidFill>
              </a:rPr>
              <a:t>W</a:t>
            </a:r>
            <a:r>
              <a:rPr lang="en-US" altLang="en-US" dirty="0"/>
              <a:t>hat will be done? </a:t>
            </a:r>
          </a:p>
          <a:p>
            <a:pPr eaLnBrk="1" hangingPunct="1">
              <a:lnSpc>
                <a:spcPct val="90000"/>
              </a:lnSpc>
            </a:pPr>
            <a:r>
              <a:rPr lang="en-US" altLang="en-US" dirty="0">
                <a:solidFill>
                  <a:schemeClr val="folHlink"/>
                </a:solidFill>
              </a:rPr>
              <a:t>W</a:t>
            </a:r>
            <a:r>
              <a:rPr lang="en-US" altLang="en-US" dirty="0"/>
              <a:t>hen will it be accomplished?</a:t>
            </a:r>
          </a:p>
          <a:p>
            <a:pPr eaLnBrk="1" hangingPunct="1">
              <a:lnSpc>
                <a:spcPct val="90000"/>
              </a:lnSpc>
            </a:pPr>
            <a:r>
              <a:rPr lang="en-US" altLang="en-US" dirty="0">
                <a:solidFill>
                  <a:schemeClr val="folHlink"/>
                </a:solidFill>
              </a:rPr>
              <a:t>W</a:t>
            </a:r>
            <a:r>
              <a:rPr lang="en-US" altLang="en-US" dirty="0"/>
              <a:t>ho is responsible?</a:t>
            </a:r>
          </a:p>
          <a:p>
            <a:pPr eaLnBrk="1" hangingPunct="1">
              <a:lnSpc>
                <a:spcPct val="90000"/>
              </a:lnSpc>
            </a:pPr>
            <a:r>
              <a:rPr lang="en-US" altLang="en-US" dirty="0">
                <a:solidFill>
                  <a:schemeClr val="folHlink"/>
                </a:solidFill>
              </a:rPr>
              <a:t>W</a:t>
            </a:r>
            <a:r>
              <a:rPr lang="en-US" altLang="en-US" dirty="0"/>
              <a:t>here are they organizationally located?</a:t>
            </a:r>
          </a:p>
          <a:p>
            <a:pPr eaLnBrk="1" hangingPunct="1">
              <a:lnSpc>
                <a:spcPct val="90000"/>
              </a:lnSpc>
            </a:pPr>
            <a:r>
              <a:rPr lang="en-US" altLang="en-US" dirty="0">
                <a:solidFill>
                  <a:schemeClr val="folHlink"/>
                </a:solidFill>
              </a:rPr>
              <a:t>H</a:t>
            </a:r>
            <a:r>
              <a:rPr lang="en-US" altLang="en-US" dirty="0"/>
              <a:t>ow will the job be done technically and managerially?</a:t>
            </a:r>
          </a:p>
          <a:p>
            <a:pPr eaLnBrk="1" hangingPunct="1">
              <a:lnSpc>
                <a:spcPct val="90000"/>
              </a:lnSpc>
            </a:pPr>
            <a:r>
              <a:rPr lang="en-US" altLang="en-US" dirty="0">
                <a:solidFill>
                  <a:schemeClr val="folHlink"/>
                </a:solidFill>
              </a:rPr>
              <a:t>H</a:t>
            </a:r>
            <a:r>
              <a:rPr lang="en-US" altLang="en-US" dirty="0"/>
              <a:t>ow much of each resource (e.g., people, software, tools, database) will be needed?</a:t>
            </a:r>
            <a:r>
              <a:rPr lang="fa-IR" dirty="0"/>
              <a:t> </a:t>
            </a:r>
            <a:endParaRPr lang="en-US" altLang="en-US" dirty="0"/>
          </a:p>
        </p:txBody>
      </p:sp>
      <p:sp>
        <p:nvSpPr>
          <p:cNvPr id="20486" name="Text Box 4">
            <a:extLst>
              <a:ext uri="{FF2B5EF4-FFF2-40B4-BE49-F238E27FC236}">
                <a16:creationId xmlns:a16="http://schemas.microsoft.com/office/drawing/2014/main" id="{08504DF5-551D-45D0-95F3-37927753D4D7}"/>
              </a:ext>
            </a:extLst>
          </p:cNvPr>
          <p:cNvSpPr txBox="1">
            <a:spLocks noChangeArrowheads="1"/>
          </p:cNvSpPr>
          <p:nvPr/>
        </p:nvSpPr>
        <p:spPr bwMode="auto">
          <a:xfrm>
            <a:off x="5257800" y="5562600"/>
            <a:ext cx="304800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spcBef>
                <a:spcPct val="50000"/>
              </a:spcBef>
            </a:pPr>
            <a:r>
              <a:rPr lang="en-US" altLang="en-US" sz="1800" b="1" i="1">
                <a:latin typeface="Helvetica" panose="020B0604020202020204" pitchFamily="34" charset="0"/>
              </a:rPr>
              <a:t>Barry Boehm [Boe96]</a:t>
            </a:r>
            <a:endParaRPr lang="en-US" altLang="en-US" sz="1800" b="1">
              <a:latin typeface="Helvetica" panose="020B0604020202020204" pitchFamily="34" charset="0"/>
            </a:endParaRPr>
          </a:p>
        </p:txBody>
      </p:sp>
      <p:pic>
        <p:nvPicPr>
          <p:cNvPr id="3" name="Recorded Sound">
            <a:hlinkClick r:id="" action="ppaction://media"/>
            <a:extLst>
              <a:ext uri="{FF2B5EF4-FFF2-40B4-BE49-F238E27FC236}">
                <a16:creationId xmlns:a16="http://schemas.microsoft.com/office/drawing/2014/main" id="{5467D556-65E3-4A95-8AC7-97B6C6CFD9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02434" y="527129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0F55633-3A98-47EF-AB81-DCA7543AF34B}"/>
              </a:ext>
            </a:extLst>
          </p:cNvPr>
          <p:cNvSpPr>
            <a:spLocks noGrp="1"/>
          </p:cNvSpPr>
          <p:nvPr>
            <p:ph type="sldNum" sz="quarter" idx="10"/>
          </p:nvPr>
        </p:nvSpPr>
        <p:spPr/>
        <p:txBody>
          <a:bodyPr/>
          <a:lstStyle/>
          <a:p>
            <a:pPr>
              <a:defRPr/>
            </a:pPr>
            <a:fld id="{A917763A-15EB-4298-9478-9EF6D7CC8D5E}" type="slidenum">
              <a:rPr lang="en-US" altLang="en-US"/>
              <a:pPr>
                <a:defRPr/>
              </a:pPr>
              <a:t>18</a:t>
            </a:fld>
            <a:endParaRPr lang="en-US" altLang="en-US"/>
          </a:p>
        </p:txBody>
      </p:sp>
      <p:sp>
        <p:nvSpPr>
          <p:cNvPr id="5" name="Footer Placeholder 4">
            <a:extLst>
              <a:ext uri="{FF2B5EF4-FFF2-40B4-BE49-F238E27FC236}">
                <a16:creationId xmlns:a16="http://schemas.microsoft.com/office/drawing/2014/main" id="{5BB59351-A00B-40B2-A359-59D37A531D65}"/>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21508" name="Rectangle 2">
            <a:extLst>
              <a:ext uri="{FF2B5EF4-FFF2-40B4-BE49-F238E27FC236}">
                <a16:creationId xmlns:a16="http://schemas.microsoft.com/office/drawing/2014/main" id="{9829650A-635F-4580-9827-486A3BC5D19C}"/>
              </a:ext>
            </a:extLst>
          </p:cNvPr>
          <p:cNvSpPr>
            <a:spLocks noGrp="1" noChangeArrowheads="1"/>
          </p:cNvSpPr>
          <p:nvPr>
            <p:ph type="title"/>
          </p:nvPr>
        </p:nvSpPr>
        <p:spPr>
          <a:xfrm>
            <a:off x="1219200" y="1066800"/>
            <a:ext cx="3994150" cy="633413"/>
          </a:xfrm>
        </p:spPr>
        <p:txBody>
          <a:bodyPr/>
          <a:lstStyle/>
          <a:p>
            <a:pPr eaLnBrk="1" hangingPunct="1"/>
            <a:r>
              <a:rPr lang="en-US" altLang="en-US" dirty="0"/>
              <a:t>Critical Practices</a:t>
            </a:r>
          </a:p>
        </p:txBody>
      </p:sp>
      <p:sp>
        <p:nvSpPr>
          <p:cNvPr id="21509" name="Rectangle 3">
            <a:extLst>
              <a:ext uri="{FF2B5EF4-FFF2-40B4-BE49-F238E27FC236}">
                <a16:creationId xmlns:a16="http://schemas.microsoft.com/office/drawing/2014/main" id="{1F4C2A3C-A867-4A41-8088-31480292897E}"/>
              </a:ext>
            </a:extLst>
          </p:cNvPr>
          <p:cNvSpPr>
            <a:spLocks noGrp="1" noChangeArrowheads="1"/>
          </p:cNvSpPr>
          <p:nvPr>
            <p:ph type="body" idx="1"/>
          </p:nvPr>
        </p:nvSpPr>
        <p:spPr>
          <a:xfrm>
            <a:off x="1905000" y="1981200"/>
            <a:ext cx="6116638" cy="3263900"/>
          </a:xfrm>
        </p:spPr>
        <p:txBody>
          <a:bodyPr/>
          <a:lstStyle/>
          <a:p>
            <a:pPr eaLnBrk="1" hangingPunct="1">
              <a:lnSpc>
                <a:spcPct val="80000"/>
              </a:lnSpc>
            </a:pPr>
            <a:r>
              <a:rPr lang="en-US" altLang="en-US" dirty="0"/>
              <a:t>Formal risk management</a:t>
            </a:r>
          </a:p>
          <a:p>
            <a:pPr eaLnBrk="1" hangingPunct="1">
              <a:lnSpc>
                <a:spcPct val="80000"/>
              </a:lnSpc>
            </a:pPr>
            <a:r>
              <a:rPr lang="en-US" altLang="en-US" dirty="0"/>
              <a:t>Empirical cost and schedule estimation</a:t>
            </a:r>
          </a:p>
          <a:p>
            <a:pPr eaLnBrk="1" hangingPunct="1">
              <a:lnSpc>
                <a:spcPct val="80000"/>
              </a:lnSpc>
            </a:pPr>
            <a:r>
              <a:rPr lang="en-US" altLang="en-US" dirty="0"/>
              <a:t>Metrics-based project management</a:t>
            </a:r>
          </a:p>
          <a:p>
            <a:pPr eaLnBrk="1" hangingPunct="1">
              <a:lnSpc>
                <a:spcPct val="80000"/>
              </a:lnSpc>
            </a:pPr>
            <a:r>
              <a:rPr lang="en-US" altLang="en-US" dirty="0"/>
              <a:t>Earned value tracking</a:t>
            </a:r>
          </a:p>
          <a:p>
            <a:pPr eaLnBrk="1" hangingPunct="1">
              <a:lnSpc>
                <a:spcPct val="80000"/>
              </a:lnSpc>
            </a:pPr>
            <a:r>
              <a:rPr lang="en-US" altLang="en-US" dirty="0"/>
              <a:t>Defect tracking against quality targets</a:t>
            </a:r>
          </a:p>
          <a:p>
            <a:pPr eaLnBrk="1" hangingPunct="1">
              <a:lnSpc>
                <a:spcPct val="80000"/>
              </a:lnSpc>
            </a:pPr>
            <a:r>
              <a:rPr lang="en-US" altLang="en-US" dirty="0"/>
              <a:t>People aware project management</a:t>
            </a:r>
          </a:p>
        </p:txBody>
      </p:sp>
      <p:pic>
        <p:nvPicPr>
          <p:cNvPr id="3" name="Recorded Sound">
            <a:hlinkClick r:id="" action="ppaction://media"/>
            <a:extLst>
              <a:ext uri="{FF2B5EF4-FFF2-40B4-BE49-F238E27FC236}">
                <a16:creationId xmlns:a16="http://schemas.microsoft.com/office/drawing/2014/main" id="{129E9FA7-6837-4DA9-B7DD-6D1C1BEA68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34275" y="54102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06047CA-C79A-40C1-BF5B-8CFA7818A480}"/>
              </a:ext>
            </a:extLst>
          </p:cNvPr>
          <p:cNvSpPr>
            <a:spLocks noGrp="1"/>
          </p:cNvSpPr>
          <p:nvPr>
            <p:ph type="sldNum" sz="quarter" idx="10"/>
          </p:nvPr>
        </p:nvSpPr>
        <p:spPr/>
        <p:txBody>
          <a:bodyPr/>
          <a:lstStyle/>
          <a:p>
            <a:pPr>
              <a:defRPr/>
            </a:pPr>
            <a:fld id="{A44F9191-7B9D-483A-9532-E7C7E8094254}" type="slidenum">
              <a:rPr lang="en-US" altLang="en-US"/>
              <a:pPr>
                <a:defRPr/>
              </a:pPr>
              <a:t>2</a:t>
            </a:fld>
            <a:endParaRPr lang="en-US" altLang="en-US"/>
          </a:p>
        </p:txBody>
      </p:sp>
      <p:sp>
        <p:nvSpPr>
          <p:cNvPr id="5" name="Footer Placeholder 4">
            <a:extLst>
              <a:ext uri="{FF2B5EF4-FFF2-40B4-BE49-F238E27FC236}">
                <a16:creationId xmlns:a16="http://schemas.microsoft.com/office/drawing/2014/main" id="{D3060127-FD29-46A4-BA42-FE4557C98126}"/>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5124" name="Rectangle 2">
            <a:extLst>
              <a:ext uri="{FF2B5EF4-FFF2-40B4-BE49-F238E27FC236}">
                <a16:creationId xmlns:a16="http://schemas.microsoft.com/office/drawing/2014/main" id="{E866543D-ED6C-4D30-B2CB-5AD494979A37}"/>
              </a:ext>
            </a:extLst>
          </p:cNvPr>
          <p:cNvSpPr>
            <a:spLocks noGrp="1" noChangeArrowheads="1"/>
          </p:cNvSpPr>
          <p:nvPr>
            <p:ph type="title"/>
          </p:nvPr>
        </p:nvSpPr>
        <p:spPr>
          <a:xfrm>
            <a:off x="1219200" y="1066800"/>
            <a:ext cx="3617913" cy="633413"/>
          </a:xfrm>
        </p:spPr>
        <p:txBody>
          <a:bodyPr/>
          <a:lstStyle/>
          <a:p>
            <a:pPr eaLnBrk="1" hangingPunct="1"/>
            <a:r>
              <a:rPr lang="en-US" altLang="en-US"/>
              <a:t>The Four P’s</a:t>
            </a:r>
          </a:p>
        </p:txBody>
      </p:sp>
      <p:sp>
        <p:nvSpPr>
          <p:cNvPr id="5125" name="Rectangle 3">
            <a:extLst>
              <a:ext uri="{FF2B5EF4-FFF2-40B4-BE49-F238E27FC236}">
                <a16:creationId xmlns:a16="http://schemas.microsoft.com/office/drawing/2014/main" id="{A0093C6D-1AA2-4CD8-B0BF-0D17A02DDBA4}"/>
              </a:ext>
            </a:extLst>
          </p:cNvPr>
          <p:cNvSpPr>
            <a:spLocks noGrp="1" noChangeArrowheads="1"/>
          </p:cNvSpPr>
          <p:nvPr>
            <p:ph type="body" idx="1"/>
          </p:nvPr>
        </p:nvSpPr>
        <p:spPr>
          <a:xfrm>
            <a:off x="1828800" y="2057400"/>
            <a:ext cx="6954838" cy="4498975"/>
          </a:xfrm>
        </p:spPr>
        <p:txBody>
          <a:bodyPr/>
          <a:lstStyle/>
          <a:p>
            <a:pPr eaLnBrk="1" hangingPunct="1"/>
            <a:r>
              <a:rPr lang="en-US" altLang="en-US" dirty="0">
                <a:solidFill>
                  <a:schemeClr val="folHlink"/>
                </a:solidFill>
              </a:rPr>
              <a:t>People </a:t>
            </a:r>
            <a:r>
              <a:rPr lang="en-US" altLang="en-US" dirty="0"/>
              <a:t>— the most important element of a successful project</a:t>
            </a:r>
          </a:p>
          <a:p>
            <a:pPr eaLnBrk="1" hangingPunct="1"/>
            <a:r>
              <a:rPr lang="en-US" altLang="en-US" dirty="0">
                <a:solidFill>
                  <a:schemeClr val="folHlink"/>
                </a:solidFill>
              </a:rPr>
              <a:t>Product </a:t>
            </a:r>
            <a:r>
              <a:rPr lang="en-US" altLang="en-US" dirty="0"/>
              <a:t>— the software to be built</a:t>
            </a:r>
          </a:p>
          <a:p>
            <a:pPr eaLnBrk="1" hangingPunct="1"/>
            <a:r>
              <a:rPr lang="en-US" altLang="en-US" dirty="0">
                <a:solidFill>
                  <a:schemeClr val="folHlink"/>
                </a:solidFill>
              </a:rPr>
              <a:t>Process</a:t>
            </a:r>
            <a:r>
              <a:rPr lang="en-US" altLang="en-US" dirty="0"/>
              <a:t> — the set of framework activities and software engineering tasks to get the job done</a:t>
            </a:r>
          </a:p>
          <a:p>
            <a:r>
              <a:rPr lang="en-US" altLang="en-US" dirty="0">
                <a:solidFill>
                  <a:schemeClr val="folHlink"/>
                </a:solidFill>
              </a:rPr>
              <a:t>Project </a:t>
            </a:r>
            <a:r>
              <a:rPr lang="en-US" altLang="en-US" dirty="0"/>
              <a:t>— all work required to make the product a reality</a:t>
            </a:r>
            <a:endParaRPr lang="fa-IR" dirty="0"/>
          </a:p>
        </p:txBody>
      </p:sp>
      <p:pic>
        <p:nvPicPr>
          <p:cNvPr id="3" name="Recorded Sound">
            <a:hlinkClick r:id="" action="ppaction://media"/>
            <a:extLst>
              <a:ext uri="{FF2B5EF4-FFF2-40B4-BE49-F238E27FC236}">
                <a16:creationId xmlns:a16="http://schemas.microsoft.com/office/drawing/2014/main" id="{655BD902-B819-48AE-9810-BDEF9C8FAA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30851" y="570558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E50EEFF-07B0-489B-A886-E89289490467}"/>
              </a:ext>
            </a:extLst>
          </p:cNvPr>
          <p:cNvSpPr>
            <a:spLocks noGrp="1"/>
          </p:cNvSpPr>
          <p:nvPr>
            <p:ph type="sldNum" sz="quarter" idx="10"/>
          </p:nvPr>
        </p:nvSpPr>
        <p:spPr/>
        <p:txBody>
          <a:bodyPr/>
          <a:lstStyle/>
          <a:p>
            <a:pPr>
              <a:defRPr/>
            </a:pPr>
            <a:fld id="{5BC2F77B-BCB3-49D8-A1CA-BEE4BF3B986E}" type="slidenum">
              <a:rPr lang="en-US" altLang="en-US"/>
              <a:pPr>
                <a:defRPr/>
              </a:pPr>
              <a:t>3</a:t>
            </a:fld>
            <a:endParaRPr lang="en-US" altLang="en-US"/>
          </a:p>
        </p:txBody>
      </p:sp>
      <p:sp>
        <p:nvSpPr>
          <p:cNvPr id="5" name="Footer Placeholder 4">
            <a:extLst>
              <a:ext uri="{FF2B5EF4-FFF2-40B4-BE49-F238E27FC236}">
                <a16:creationId xmlns:a16="http://schemas.microsoft.com/office/drawing/2014/main" id="{34BDD2A8-38CD-436A-A813-E98148999FE5}"/>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6148" name="Rectangle 2">
            <a:extLst>
              <a:ext uri="{FF2B5EF4-FFF2-40B4-BE49-F238E27FC236}">
                <a16:creationId xmlns:a16="http://schemas.microsoft.com/office/drawing/2014/main" id="{0CF97F19-EACF-4D19-BCD9-E163ABFFB854}"/>
              </a:ext>
            </a:extLst>
          </p:cNvPr>
          <p:cNvSpPr>
            <a:spLocks noGrp="1" noChangeArrowheads="1"/>
          </p:cNvSpPr>
          <p:nvPr>
            <p:ph type="title"/>
          </p:nvPr>
        </p:nvSpPr>
        <p:spPr>
          <a:xfrm>
            <a:off x="1219200" y="1143000"/>
            <a:ext cx="6705600" cy="633413"/>
          </a:xfrm>
        </p:spPr>
        <p:txBody>
          <a:bodyPr/>
          <a:lstStyle/>
          <a:p>
            <a:pPr eaLnBrk="1" hangingPunct="1"/>
            <a:r>
              <a:rPr lang="en-US" altLang="en-US"/>
              <a:t>Stakeholders</a:t>
            </a:r>
          </a:p>
        </p:txBody>
      </p:sp>
      <p:sp>
        <p:nvSpPr>
          <p:cNvPr id="6149" name="Rectangle 3">
            <a:extLst>
              <a:ext uri="{FF2B5EF4-FFF2-40B4-BE49-F238E27FC236}">
                <a16:creationId xmlns:a16="http://schemas.microsoft.com/office/drawing/2014/main" id="{D1B6C6DB-5F45-4F7B-8506-12E9C7B26D15}"/>
              </a:ext>
            </a:extLst>
          </p:cNvPr>
          <p:cNvSpPr>
            <a:spLocks noGrp="1" noChangeArrowheads="1"/>
          </p:cNvSpPr>
          <p:nvPr>
            <p:ph type="body" idx="1"/>
          </p:nvPr>
        </p:nvSpPr>
        <p:spPr>
          <a:xfrm>
            <a:off x="1828800" y="1905000"/>
            <a:ext cx="6477000" cy="4191000"/>
          </a:xfrm>
        </p:spPr>
        <p:txBody>
          <a:bodyPr/>
          <a:lstStyle/>
          <a:p>
            <a:pPr eaLnBrk="1" hangingPunct="1">
              <a:spcBef>
                <a:spcPts val="600"/>
              </a:spcBef>
            </a:pPr>
            <a:r>
              <a:rPr lang="en-US" altLang="en-US" sz="1800" i="1" dirty="0">
                <a:solidFill>
                  <a:schemeClr val="folHlink"/>
                </a:solidFill>
              </a:rPr>
              <a:t>Senior managers</a:t>
            </a:r>
            <a:r>
              <a:rPr lang="en-US" altLang="en-US" sz="1800" dirty="0">
                <a:solidFill>
                  <a:schemeClr val="folHlink"/>
                </a:solidFill>
              </a:rPr>
              <a:t> </a:t>
            </a:r>
            <a:r>
              <a:rPr lang="en-US" altLang="en-US" sz="1800" dirty="0"/>
              <a:t>who define the business issues that often have significant influence on the project.</a:t>
            </a:r>
          </a:p>
          <a:p>
            <a:pPr eaLnBrk="1" hangingPunct="1">
              <a:spcBef>
                <a:spcPts val="300"/>
              </a:spcBef>
            </a:pPr>
            <a:r>
              <a:rPr lang="en-US" altLang="en-US" sz="1800" i="1" dirty="0">
                <a:solidFill>
                  <a:schemeClr val="folHlink"/>
                </a:solidFill>
              </a:rPr>
              <a:t>Project (technical) managers </a:t>
            </a:r>
            <a:r>
              <a:rPr lang="en-US" altLang="en-US" sz="1800" dirty="0"/>
              <a:t>who must plan, motivate, organize, and control the practitioners who do software work.</a:t>
            </a:r>
          </a:p>
          <a:p>
            <a:pPr eaLnBrk="1" hangingPunct="1"/>
            <a:r>
              <a:rPr lang="en-US" altLang="en-US" sz="1800" i="1" dirty="0">
                <a:solidFill>
                  <a:schemeClr val="folHlink"/>
                </a:solidFill>
              </a:rPr>
              <a:t>Practitioners</a:t>
            </a:r>
            <a:r>
              <a:rPr lang="en-US" altLang="en-US" sz="1800" dirty="0">
                <a:solidFill>
                  <a:schemeClr val="folHlink"/>
                </a:solidFill>
              </a:rPr>
              <a:t> </a:t>
            </a:r>
            <a:r>
              <a:rPr lang="en-US" altLang="en-US" sz="1800" dirty="0"/>
              <a:t>who deliver the technical skills that are necessary to engineer a product or application.</a:t>
            </a:r>
          </a:p>
          <a:p>
            <a:pPr eaLnBrk="1" hangingPunct="1"/>
            <a:r>
              <a:rPr lang="en-US" altLang="en-US" sz="1800" i="1" dirty="0">
                <a:solidFill>
                  <a:schemeClr val="folHlink"/>
                </a:solidFill>
              </a:rPr>
              <a:t>Customers</a:t>
            </a:r>
            <a:r>
              <a:rPr lang="en-US" altLang="en-US" sz="1800" dirty="0">
                <a:solidFill>
                  <a:schemeClr val="folHlink"/>
                </a:solidFill>
              </a:rPr>
              <a:t> </a:t>
            </a:r>
            <a:r>
              <a:rPr lang="en-US" altLang="en-US" sz="1800" dirty="0"/>
              <a:t>who specify the requirements for the software to be engineered and other stakeholders who have a peripheral interest in the outcome.</a:t>
            </a:r>
          </a:p>
          <a:p>
            <a:pPr eaLnBrk="1" hangingPunct="1"/>
            <a:r>
              <a:rPr lang="en-US" altLang="en-US" sz="1800" i="1" dirty="0">
                <a:solidFill>
                  <a:schemeClr val="folHlink"/>
                </a:solidFill>
              </a:rPr>
              <a:t>End-users</a:t>
            </a:r>
            <a:r>
              <a:rPr lang="en-US" altLang="en-US" sz="1800" dirty="0">
                <a:solidFill>
                  <a:schemeClr val="folHlink"/>
                </a:solidFill>
              </a:rPr>
              <a:t> </a:t>
            </a:r>
            <a:r>
              <a:rPr lang="en-US" altLang="en-US" sz="1800" dirty="0"/>
              <a:t>who interact with the software once it is released for production use.</a:t>
            </a:r>
            <a:r>
              <a:rPr lang="fa-IR" altLang="en-US" sz="1800" dirty="0"/>
              <a:t> </a:t>
            </a:r>
            <a:endParaRPr lang="en-US" altLang="en-US" sz="1800" dirty="0">
              <a:solidFill>
                <a:srgbClr val="FF0000"/>
              </a:solidFill>
            </a:endParaRPr>
          </a:p>
        </p:txBody>
      </p:sp>
      <p:pic>
        <p:nvPicPr>
          <p:cNvPr id="3" name="Recorded Sound">
            <a:hlinkClick r:id="" action="ppaction://media"/>
            <a:extLst>
              <a:ext uri="{FF2B5EF4-FFF2-40B4-BE49-F238E27FC236}">
                <a16:creationId xmlns:a16="http://schemas.microsoft.com/office/drawing/2014/main" id="{1F3C121B-F24B-45AD-AC67-C5F9CC999F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90453" y="56086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3">
            <a:extLst>
              <a:ext uri="{FF2B5EF4-FFF2-40B4-BE49-F238E27FC236}">
                <a16:creationId xmlns:a16="http://schemas.microsoft.com/office/drawing/2014/main" id="{777444FF-8A83-478E-B5A3-5CA4ABFFD9D1}"/>
              </a:ext>
            </a:extLst>
          </p:cNvPr>
          <p:cNvSpPr>
            <a:spLocks noGrp="1"/>
          </p:cNvSpPr>
          <p:nvPr>
            <p:ph type="sldNum" sz="quarter" idx="10"/>
          </p:nvPr>
        </p:nvSpPr>
        <p:spPr/>
        <p:txBody>
          <a:bodyPr/>
          <a:lstStyle/>
          <a:p>
            <a:pPr>
              <a:defRPr/>
            </a:pPr>
            <a:fld id="{4AA8AA75-E398-4493-910E-269C4E7D6AD8}" type="slidenum">
              <a:rPr lang="en-US" altLang="en-US"/>
              <a:pPr>
                <a:defRPr/>
              </a:pPr>
              <a:t>4</a:t>
            </a:fld>
            <a:endParaRPr lang="en-US" altLang="en-US"/>
          </a:p>
        </p:txBody>
      </p:sp>
      <p:sp>
        <p:nvSpPr>
          <p:cNvPr id="11" name="Footer Placeholder 4">
            <a:extLst>
              <a:ext uri="{FF2B5EF4-FFF2-40B4-BE49-F238E27FC236}">
                <a16:creationId xmlns:a16="http://schemas.microsoft.com/office/drawing/2014/main" id="{F119340E-5A69-492F-8FD2-D3272A4F6D37}"/>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7172" name="Rectangle 2">
            <a:extLst>
              <a:ext uri="{FF2B5EF4-FFF2-40B4-BE49-F238E27FC236}">
                <a16:creationId xmlns:a16="http://schemas.microsoft.com/office/drawing/2014/main" id="{18CBFAE9-7916-4E51-9241-133737CF43B1}"/>
              </a:ext>
            </a:extLst>
          </p:cNvPr>
          <p:cNvSpPr>
            <a:spLocks noGrp="1" noChangeArrowheads="1"/>
          </p:cNvSpPr>
          <p:nvPr>
            <p:ph type="title"/>
          </p:nvPr>
        </p:nvSpPr>
        <p:spPr>
          <a:xfrm>
            <a:off x="1219200" y="1143000"/>
            <a:ext cx="6705600" cy="633413"/>
          </a:xfrm>
        </p:spPr>
        <p:txBody>
          <a:bodyPr/>
          <a:lstStyle/>
          <a:p>
            <a:pPr eaLnBrk="1" hangingPunct="1"/>
            <a:r>
              <a:rPr lang="en-US" altLang="en-US"/>
              <a:t>Software Teams</a:t>
            </a:r>
          </a:p>
        </p:txBody>
      </p:sp>
      <p:grpSp>
        <p:nvGrpSpPr>
          <p:cNvPr id="7173" name="Group 9">
            <a:extLst>
              <a:ext uri="{FF2B5EF4-FFF2-40B4-BE49-F238E27FC236}">
                <a16:creationId xmlns:a16="http://schemas.microsoft.com/office/drawing/2014/main" id="{C655A3F4-91D2-4E24-9489-8D4A5EE6A572}"/>
              </a:ext>
            </a:extLst>
          </p:cNvPr>
          <p:cNvGrpSpPr>
            <a:grpSpLocks/>
          </p:cNvGrpSpPr>
          <p:nvPr/>
        </p:nvGrpSpPr>
        <p:grpSpPr bwMode="auto">
          <a:xfrm>
            <a:off x="1600200" y="2057400"/>
            <a:ext cx="6727825" cy="3409950"/>
            <a:chOff x="317" y="975"/>
            <a:chExt cx="4922" cy="2449"/>
          </a:xfrm>
        </p:grpSpPr>
        <p:sp>
          <p:nvSpPr>
            <p:cNvPr id="7175" name="Picture 3">
              <a:extLst>
                <a:ext uri="{FF2B5EF4-FFF2-40B4-BE49-F238E27FC236}">
                  <a16:creationId xmlns:a16="http://schemas.microsoft.com/office/drawing/2014/main" id="{E13DF584-1A53-4ACE-B811-BE8B92B8CD1A}"/>
                </a:ext>
              </a:extLst>
            </p:cNvPr>
            <p:cNvSpPr>
              <a:spLocks noChangeAspect="1" noChangeArrowheads="1"/>
            </p:cNvSpPr>
            <p:nvPr/>
          </p:nvSpPr>
          <p:spPr bwMode="auto">
            <a:xfrm>
              <a:off x="1545" y="1241"/>
              <a:ext cx="2546" cy="1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7176" name="Text Box 4">
              <a:extLst>
                <a:ext uri="{FF2B5EF4-FFF2-40B4-BE49-F238E27FC236}">
                  <a16:creationId xmlns:a16="http://schemas.microsoft.com/office/drawing/2014/main" id="{F188606F-D908-4E31-8498-FC12A4146F75}"/>
                </a:ext>
              </a:extLst>
            </p:cNvPr>
            <p:cNvSpPr txBox="1">
              <a:spLocks noChangeArrowheads="1"/>
            </p:cNvSpPr>
            <p:nvPr/>
          </p:nvSpPr>
          <p:spPr bwMode="auto">
            <a:xfrm>
              <a:off x="1942" y="975"/>
              <a:ext cx="1175" cy="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a:latin typeface="Helvetica" panose="020B0604020202020204" pitchFamily="34" charset="0"/>
                </a:rPr>
                <a:t>How to lead?</a:t>
              </a:r>
            </a:p>
          </p:txBody>
        </p:sp>
        <p:sp>
          <p:nvSpPr>
            <p:cNvPr id="7177" name="Text Box 5">
              <a:extLst>
                <a:ext uri="{FF2B5EF4-FFF2-40B4-BE49-F238E27FC236}">
                  <a16:creationId xmlns:a16="http://schemas.microsoft.com/office/drawing/2014/main" id="{68B0067A-BEB4-43E3-9636-C1EA52AE4DF0}"/>
                </a:ext>
              </a:extLst>
            </p:cNvPr>
            <p:cNvSpPr txBox="1">
              <a:spLocks noChangeArrowheads="1"/>
            </p:cNvSpPr>
            <p:nvPr/>
          </p:nvSpPr>
          <p:spPr bwMode="auto">
            <a:xfrm>
              <a:off x="3650" y="1230"/>
              <a:ext cx="1529" cy="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a:latin typeface="Helvetica" panose="020B0604020202020204" pitchFamily="34" charset="0"/>
                </a:rPr>
                <a:t>How to organize?</a:t>
              </a:r>
            </a:p>
          </p:txBody>
        </p:sp>
        <p:sp>
          <p:nvSpPr>
            <p:cNvPr id="7178" name="Text Box 6">
              <a:extLst>
                <a:ext uri="{FF2B5EF4-FFF2-40B4-BE49-F238E27FC236}">
                  <a16:creationId xmlns:a16="http://schemas.microsoft.com/office/drawing/2014/main" id="{CB6B9B13-87D5-4204-BFD8-51EE81243CE4}"/>
                </a:ext>
              </a:extLst>
            </p:cNvPr>
            <p:cNvSpPr txBox="1">
              <a:spLocks noChangeArrowheads="1"/>
            </p:cNvSpPr>
            <p:nvPr/>
          </p:nvSpPr>
          <p:spPr bwMode="auto">
            <a:xfrm>
              <a:off x="833" y="3124"/>
              <a:ext cx="1528" cy="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a:latin typeface="Helvetica" panose="020B0604020202020204" pitchFamily="34" charset="0"/>
                </a:rPr>
                <a:t>How to motivate?</a:t>
              </a:r>
            </a:p>
          </p:txBody>
        </p:sp>
        <p:sp>
          <p:nvSpPr>
            <p:cNvPr id="7179" name="Text Box 7">
              <a:extLst>
                <a:ext uri="{FF2B5EF4-FFF2-40B4-BE49-F238E27FC236}">
                  <a16:creationId xmlns:a16="http://schemas.microsoft.com/office/drawing/2014/main" id="{F9EEBCB6-67FE-4ED5-B675-D1775960EEC4}"/>
                </a:ext>
              </a:extLst>
            </p:cNvPr>
            <p:cNvSpPr txBox="1">
              <a:spLocks noChangeArrowheads="1"/>
            </p:cNvSpPr>
            <p:nvPr/>
          </p:nvSpPr>
          <p:spPr bwMode="auto">
            <a:xfrm>
              <a:off x="317" y="1529"/>
              <a:ext cx="1733" cy="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a:latin typeface="Helvetica" panose="020B0604020202020204" pitchFamily="34" charset="0"/>
                </a:rPr>
                <a:t>How to collaborate?</a:t>
              </a:r>
            </a:p>
          </p:txBody>
        </p:sp>
        <p:sp>
          <p:nvSpPr>
            <p:cNvPr id="7180" name="Text Box 8">
              <a:extLst>
                <a:ext uri="{FF2B5EF4-FFF2-40B4-BE49-F238E27FC236}">
                  <a16:creationId xmlns:a16="http://schemas.microsoft.com/office/drawing/2014/main" id="{269C6B36-E72E-425A-9157-40C51674E321}"/>
                </a:ext>
              </a:extLst>
            </p:cNvPr>
            <p:cNvSpPr txBox="1">
              <a:spLocks noChangeArrowheads="1"/>
            </p:cNvSpPr>
            <p:nvPr/>
          </p:nvSpPr>
          <p:spPr bwMode="auto">
            <a:xfrm>
              <a:off x="2977" y="3180"/>
              <a:ext cx="2262" cy="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a:latin typeface="Helvetica" panose="020B0604020202020204" pitchFamily="34" charset="0"/>
                </a:rPr>
                <a:t>How to create good ideas?</a:t>
              </a:r>
            </a:p>
          </p:txBody>
        </p:sp>
      </p:grpSp>
      <p:pic>
        <p:nvPicPr>
          <p:cNvPr id="3" name="Recorded Sound">
            <a:hlinkClick r:id="" action="ppaction://media"/>
            <a:extLst>
              <a:ext uri="{FF2B5EF4-FFF2-40B4-BE49-F238E27FC236}">
                <a16:creationId xmlns:a16="http://schemas.microsoft.com/office/drawing/2014/main" id="{0D9C2D60-CDA6-43AC-9609-B87FAAA941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13468" y="555354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68FF780-9863-4F50-9035-1CAB986F8552}"/>
              </a:ext>
            </a:extLst>
          </p:cNvPr>
          <p:cNvSpPr>
            <a:spLocks noGrp="1"/>
          </p:cNvSpPr>
          <p:nvPr>
            <p:ph type="sldNum" sz="quarter" idx="10"/>
          </p:nvPr>
        </p:nvSpPr>
        <p:spPr/>
        <p:txBody>
          <a:bodyPr/>
          <a:lstStyle/>
          <a:p>
            <a:pPr>
              <a:defRPr/>
            </a:pPr>
            <a:fld id="{FD5B684B-8525-4971-AAC2-CC2A3391FECC}" type="slidenum">
              <a:rPr lang="en-US" altLang="en-US"/>
              <a:pPr>
                <a:defRPr/>
              </a:pPr>
              <a:t>5</a:t>
            </a:fld>
            <a:endParaRPr lang="en-US" altLang="en-US"/>
          </a:p>
        </p:txBody>
      </p:sp>
      <p:sp>
        <p:nvSpPr>
          <p:cNvPr id="5" name="Footer Placeholder 4">
            <a:extLst>
              <a:ext uri="{FF2B5EF4-FFF2-40B4-BE49-F238E27FC236}">
                <a16:creationId xmlns:a16="http://schemas.microsoft.com/office/drawing/2014/main" id="{90765BFD-1198-48D1-AB76-CD796AC6CCF1}"/>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8196" name="Rectangle 2">
            <a:extLst>
              <a:ext uri="{FF2B5EF4-FFF2-40B4-BE49-F238E27FC236}">
                <a16:creationId xmlns:a16="http://schemas.microsoft.com/office/drawing/2014/main" id="{CB017473-60FD-4A99-9705-A302328DF77B}"/>
              </a:ext>
            </a:extLst>
          </p:cNvPr>
          <p:cNvSpPr>
            <a:spLocks noGrp="1" noChangeArrowheads="1"/>
          </p:cNvSpPr>
          <p:nvPr>
            <p:ph type="title"/>
          </p:nvPr>
        </p:nvSpPr>
        <p:spPr>
          <a:xfrm>
            <a:off x="1219200" y="1143000"/>
            <a:ext cx="6705600" cy="633413"/>
          </a:xfrm>
        </p:spPr>
        <p:txBody>
          <a:bodyPr/>
          <a:lstStyle/>
          <a:p>
            <a:pPr eaLnBrk="1" hangingPunct="1"/>
            <a:r>
              <a:rPr lang="en-US" altLang="en-US"/>
              <a:t>Team Leader</a:t>
            </a:r>
          </a:p>
        </p:txBody>
      </p:sp>
      <p:sp>
        <p:nvSpPr>
          <p:cNvPr id="8197" name="Rectangle 3">
            <a:extLst>
              <a:ext uri="{FF2B5EF4-FFF2-40B4-BE49-F238E27FC236}">
                <a16:creationId xmlns:a16="http://schemas.microsoft.com/office/drawing/2014/main" id="{7425F648-3B90-4695-B18B-42523727B8E6}"/>
              </a:ext>
            </a:extLst>
          </p:cNvPr>
          <p:cNvSpPr>
            <a:spLocks noGrp="1" noChangeArrowheads="1"/>
          </p:cNvSpPr>
          <p:nvPr>
            <p:ph type="body" idx="1"/>
          </p:nvPr>
        </p:nvSpPr>
        <p:spPr/>
        <p:txBody>
          <a:bodyPr/>
          <a:lstStyle/>
          <a:p>
            <a:pPr eaLnBrk="1" hangingPunct="1"/>
            <a:r>
              <a:rPr lang="en-US" altLang="en-US" dirty="0"/>
              <a:t>The MOI Model</a:t>
            </a:r>
          </a:p>
          <a:p>
            <a:pPr lvl="1" eaLnBrk="1" hangingPunct="1">
              <a:spcBef>
                <a:spcPts val="600"/>
              </a:spcBef>
            </a:pPr>
            <a:r>
              <a:rPr lang="en-US" altLang="en-US" b="1" dirty="0">
                <a:solidFill>
                  <a:schemeClr val="folHlink"/>
                </a:solidFill>
              </a:rPr>
              <a:t>Motivation.</a:t>
            </a:r>
            <a:r>
              <a:rPr lang="en-US" altLang="en-US" dirty="0">
                <a:solidFill>
                  <a:schemeClr val="folHlink"/>
                </a:solidFill>
              </a:rPr>
              <a:t> </a:t>
            </a:r>
            <a:r>
              <a:rPr lang="en-US" altLang="en-US" dirty="0"/>
              <a:t> The ability to encourage (by “push or pull”) technical people to produce to their best ability.</a:t>
            </a:r>
          </a:p>
          <a:p>
            <a:pPr lvl="1" eaLnBrk="1" hangingPunct="1">
              <a:spcBef>
                <a:spcPts val="300"/>
              </a:spcBef>
            </a:pPr>
            <a:r>
              <a:rPr lang="en-US" altLang="en-US" b="1" dirty="0">
                <a:solidFill>
                  <a:schemeClr val="folHlink"/>
                </a:solidFill>
              </a:rPr>
              <a:t>Organization.</a:t>
            </a:r>
            <a:r>
              <a:rPr lang="en-US" altLang="en-US" dirty="0">
                <a:solidFill>
                  <a:schemeClr val="folHlink"/>
                </a:solidFill>
              </a:rPr>
              <a:t> </a:t>
            </a:r>
            <a:r>
              <a:rPr lang="en-US" altLang="en-US" dirty="0"/>
              <a:t> The ability to mold existing processes (or invent new ones) that will enable the initial concept to be translated into a final product.</a:t>
            </a:r>
          </a:p>
          <a:p>
            <a:pPr lvl="1" eaLnBrk="1" hangingPunct="1">
              <a:spcBef>
                <a:spcPts val="300"/>
              </a:spcBef>
            </a:pPr>
            <a:r>
              <a:rPr lang="en-US" altLang="en-US" b="1" dirty="0">
                <a:solidFill>
                  <a:schemeClr val="folHlink"/>
                </a:solidFill>
              </a:rPr>
              <a:t>Ideas or innovation.</a:t>
            </a:r>
            <a:r>
              <a:rPr lang="en-US" altLang="en-US" dirty="0">
                <a:solidFill>
                  <a:schemeClr val="folHlink"/>
                </a:solidFill>
              </a:rPr>
              <a:t> </a:t>
            </a:r>
            <a:r>
              <a:rPr lang="en-US" altLang="en-US" dirty="0"/>
              <a:t> The ability to encourage people to create and feel creative even when they must work within bounds established for a particular software product or application.</a:t>
            </a:r>
            <a:r>
              <a:rPr lang="fa-IR" altLang="en-US" dirty="0"/>
              <a:t> </a:t>
            </a:r>
            <a:endParaRPr lang="en-US" altLang="en-US" dirty="0">
              <a:solidFill>
                <a:srgbClr val="FF0000"/>
              </a:solidFill>
            </a:endParaRPr>
          </a:p>
        </p:txBody>
      </p:sp>
      <p:pic>
        <p:nvPicPr>
          <p:cNvPr id="3" name="Recorded Sound">
            <a:hlinkClick r:id="" action="ppaction://media"/>
            <a:extLst>
              <a:ext uri="{FF2B5EF4-FFF2-40B4-BE49-F238E27FC236}">
                <a16:creationId xmlns:a16="http://schemas.microsoft.com/office/drawing/2014/main" id="{BBDA8A05-2B3D-41C0-839B-705D275C7E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47818" y="539092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3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953DE4F-1C48-4150-A0B5-3989414CEEA7}"/>
              </a:ext>
            </a:extLst>
          </p:cNvPr>
          <p:cNvSpPr>
            <a:spLocks noGrp="1"/>
          </p:cNvSpPr>
          <p:nvPr>
            <p:ph type="sldNum" sz="quarter" idx="10"/>
          </p:nvPr>
        </p:nvSpPr>
        <p:spPr/>
        <p:txBody>
          <a:bodyPr/>
          <a:lstStyle/>
          <a:p>
            <a:pPr>
              <a:defRPr/>
            </a:pPr>
            <a:fld id="{EDE5333E-6F5D-4FB4-9876-FF07CAE9C9B4}" type="slidenum">
              <a:rPr lang="en-US" altLang="en-US"/>
              <a:pPr>
                <a:defRPr/>
              </a:pPr>
              <a:t>6</a:t>
            </a:fld>
            <a:endParaRPr lang="en-US" altLang="en-US"/>
          </a:p>
        </p:txBody>
      </p:sp>
      <p:sp>
        <p:nvSpPr>
          <p:cNvPr id="6" name="Footer Placeholder 4">
            <a:extLst>
              <a:ext uri="{FF2B5EF4-FFF2-40B4-BE49-F238E27FC236}">
                <a16:creationId xmlns:a16="http://schemas.microsoft.com/office/drawing/2014/main" id="{3D992639-68AA-40B7-8014-3C4CDF46B5A1}"/>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9220" name="Rectangle 2">
            <a:extLst>
              <a:ext uri="{FF2B5EF4-FFF2-40B4-BE49-F238E27FC236}">
                <a16:creationId xmlns:a16="http://schemas.microsoft.com/office/drawing/2014/main" id="{D6A4B10C-B692-4305-B98C-3EA4C80F38BF}"/>
              </a:ext>
            </a:extLst>
          </p:cNvPr>
          <p:cNvSpPr>
            <a:spLocks noGrp="1" noChangeArrowheads="1"/>
          </p:cNvSpPr>
          <p:nvPr>
            <p:ph type="title"/>
          </p:nvPr>
        </p:nvSpPr>
        <p:spPr>
          <a:xfrm>
            <a:off x="1219200" y="1066800"/>
            <a:ext cx="3825875" cy="660400"/>
          </a:xfrm>
          <a:noFill/>
          <a:extLst>
            <a:ext uri="{91240B29-F687-4F45-9708-019B960494DF}">
              <a14:hiddenLine xmlns:a14="http://schemas.microsoft.com/office/drawing/2010/main" w="12700">
                <a:solidFill>
                  <a:schemeClr val="tx1"/>
                </a:solidFill>
                <a:miter lim="800000"/>
                <a:headEnd/>
                <a:tailEnd/>
              </a14:hiddenLine>
            </a:ext>
          </a:extLst>
        </p:spPr>
        <p:txBody>
          <a:bodyPr wrap="none" lIns="63500" tIns="25400" rIns="63500" bIns="25400" anchor="t">
            <a:spAutoFit/>
          </a:bodyPr>
          <a:lstStyle/>
          <a:p>
            <a:pPr eaLnBrk="1" hangingPunct="1"/>
            <a:r>
              <a:rPr lang="en-US" altLang="en-US"/>
              <a:t>Software Teams</a:t>
            </a:r>
          </a:p>
        </p:txBody>
      </p:sp>
      <p:sp>
        <p:nvSpPr>
          <p:cNvPr id="9221" name="Rectangle 3">
            <a:extLst>
              <a:ext uri="{FF2B5EF4-FFF2-40B4-BE49-F238E27FC236}">
                <a16:creationId xmlns:a16="http://schemas.microsoft.com/office/drawing/2014/main" id="{84505457-51D0-492C-9D44-F19AB56893B5}"/>
              </a:ext>
            </a:extLst>
          </p:cNvPr>
          <p:cNvSpPr>
            <a:spLocks noGrp="1" noChangeArrowheads="1"/>
          </p:cNvSpPr>
          <p:nvPr>
            <p:ph type="body" idx="1"/>
          </p:nvPr>
        </p:nvSpPr>
        <p:spPr>
          <a:xfrm>
            <a:off x="2362200" y="2438400"/>
            <a:ext cx="6099175" cy="3686175"/>
          </a:xfrm>
          <a:noFill/>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r>
              <a:rPr lang="en-US" altLang="en-US" sz="1800" dirty="0"/>
              <a:t>the </a:t>
            </a:r>
            <a:r>
              <a:rPr lang="en-US" altLang="en-US" sz="1800" dirty="0">
                <a:solidFill>
                  <a:schemeClr val="folHlink"/>
                </a:solidFill>
              </a:rPr>
              <a:t>difficulty of the problem </a:t>
            </a:r>
            <a:r>
              <a:rPr lang="en-US" altLang="en-US" sz="1800" dirty="0"/>
              <a:t>to be solved</a:t>
            </a:r>
          </a:p>
          <a:p>
            <a:pPr eaLnBrk="1" hangingPunct="1"/>
            <a:r>
              <a:rPr lang="en-US" altLang="en-US" sz="1800" dirty="0"/>
              <a:t>the </a:t>
            </a:r>
            <a:r>
              <a:rPr lang="en-US" altLang="en-US" sz="1800" dirty="0">
                <a:solidFill>
                  <a:schemeClr val="folHlink"/>
                </a:solidFill>
              </a:rPr>
              <a:t>size of the resultant program</a:t>
            </a:r>
            <a:r>
              <a:rPr lang="en-US" altLang="en-US" sz="1800" dirty="0"/>
              <a:t>(s) in lines of code or function points</a:t>
            </a:r>
          </a:p>
          <a:p>
            <a:pPr eaLnBrk="1" hangingPunct="1"/>
            <a:r>
              <a:rPr lang="en-US" altLang="en-US" sz="1800" dirty="0"/>
              <a:t>the </a:t>
            </a:r>
            <a:r>
              <a:rPr lang="en-US" altLang="en-US" sz="1800" dirty="0">
                <a:solidFill>
                  <a:schemeClr val="folHlink"/>
                </a:solidFill>
              </a:rPr>
              <a:t>time that the team will stay together </a:t>
            </a:r>
            <a:r>
              <a:rPr lang="en-US" altLang="en-US" sz="1800" dirty="0"/>
              <a:t>(team lifetime)</a:t>
            </a:r>
          </a:p>
          <a:p>
            <a:pPr eaLnBrk="1" hangingPunct="1"/>
            <a:r>
              <a:rPr lang="en-US" altLang="en-US" sz="1800" dirty="0"/>
              <a:t>the </a:t>
            </a:r>
            <a:r>
              <a:rPr lang="en-US" altLang="en-US" sz="1800" dirty="0">
                <a:solidFill>
                  <a:schemeClr val="folHlink"/>
                </a:solidFill>
              </a:rPr>
              <a:t>degree to which the problem can be modularized</a:t>
            </a:r>
          </a:p>
          <a:p>
            <a:pPr eaLnBrk="1" hangingPunct="1"/>
            <a:r>
              <a:rPr lang="en-US" altLang="en-US" sz="1800" dirty="0"/>
              <a:t>the </a:t>
            </a:r>
            <a:r>
              <a:rPr lang="en-US" altLang="en-US" sz="1800" dirty="0">
                <a:solidFill>
                  <a:schemeClr val="folHlink"/>
                </a:solidFill>
              </a:rPr>
              <a:t>required quality and reliability</a:t>
            </a:r>
            <a:r>
              <a:rPr lang="en-US" altLang="en-US" sz="1800" dirty="0"/>
              <a:t> of the system to be built</a:t>
            </a:r>
          </a:p>
          <a:p>
            <a:pPr eaLnBrk="1" hangingPunct="1"/>
            <a:r>
              <a:rPr lang="en-US" altLang="en-US" sz="1800" dirty="0"/>
              <a:t>the </a:t>
            </a:r>
            <a:r>
              <a:rPr lang="en-US" altLang="en-US" sz="1800" dirty="0">
                <a:solidFill>
                  <a:schemeClr val="folHlink"/>
                </a:solidFill>
              </a:rPr>
              <a:t>rigidity of the delivery date</a:t>
            </a:r>
            <a:endParaRPr lang="en-US" altLang="en-US" sz="1800" dirty="0"/>
          </a:p>
          <a:p>
            <a:pPr eaLnBrk="1" hangingPunct="1"/>
            <a:r>
              <a:rPr lang="en-US" altLang="en-US" sz="1800" dirty="0"/>
              <a:t>the </a:t>
            </a:r>
            <a:r>
              <a:rPr lang="en-US" altLang="en-US" sz="1800" dirty="0">
                <a:solidFill>
                  <a:schemeClr val="folHlink"/>
                </a:solidFill>
              </a:rPr>
              <a:t>degree of sociability</a:t>
            </a:r>
            <a:r>
              <a:rPr lang="en-US" altLang="en-US" sz="1800" dirty="0"/>
              <a:t> (communication) required for the project</a:t>
            </a:r>
            <a:endParaRPr lang="en-US" altLang="en-US" sz="1800" b="1" dirty="0">
              <a:solidFill>
                <a:srgbClr val="FF0000"/>
              </a:solidFill>
            </a:endParaRPr>
          </a:p>
        </p:txBody>
      </p:sp>
      <p:sp>
        <p:nvSpPr>
          <p:cNvPr id="9222" name="Rectangle 4">
            <a:extLst>
              <a:ext uri="{FF2B5EF4-FFF2-40B4-BE49-F238E27FC236}">
                <a16:creationId xmlns:a16="http://schemas.microsoft.com/office/drawing/2014/main" id="{004977BE-DAE2-4368-8ABF-31B4AE42CBD6}"/>
              </a:ext>
            </a:extLst>
          </p:cNvPr>
          <p:cNvSpPr>
            <a:spLocks noChangeArrowheads="1"/>
          </p:cNvSpPr>
          <p:nvPr/>
        </p:nvSpPr>
        <p:spPr bwMode="auto">
          <a:xfrm>
            <a:off x="1828800" y="1828800"/>
            <a:ext cx="6324600"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7" tIns="44450" rIns="90487" bIns="44450">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b="1" i="1" dirty="0">
                <a:latin typeface="Helvetica" panose="020B0604020202020204" pitchFamily="34" charset="0"/>
              </a:rPr>
              <a:t>The following factors must be considered when selecting a software project team structure ...</a:t>
            </a:r>
            <a:endParaRPr lang="en-US" altLang="en-US" sz="1800" b="1" dirty="0">
              <a:latin typeface="Helvetica" panose="020B0604020202020204" pitchFamily="34" charset="0"/>
            </a:endParaRPr>
          </a:p>
        </p:txBody>
      </p:sp>
      <p:pic>
        <p:nvPicPr>
          <p:cNvPr id="3" name="Recorded Sound">
            <a:hlinkClick r:id="" action="ppaction://media"/>
            <a:extLst>
              <a:ext uri="{FF2B5EF4-FFF2-40B4-BE49-F238E27FC236}">
                <a16:creationId xmlns:a16="http://schemas.microsoft.com/office/drawing/2014/main" id="{67442DE2-395B-445D-A14B-1AB10B3ADD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8600" y="5455443"/>
            <a:ext cx="487363" cy="487363"/>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4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5D21405-DAB8-4104-BDC9-C4AA8E8B4CDA}"/>
              </a:ext>
            </a:extLst>
          </p:cNvPr>
          <p:cNvSpPr>
            <a:spLocks noGrp="1"/>
          </p:cNvSpPr>
          <p:nvPr>
            <p:ph type="sldNum" sz="quarter" idx="10"/>
          </p:nvPr>
        </p:nvSpPr>
        <p:spPr/>
        <p:txBody>
          <a:bodyPr/>
          <a:lstStyle/>
          <a:p>
            <a:pPr>
              <a:defRPr/>
            </a:pPr>
            <a:fld id="{37DEB442-C8E3-4A43-A321-863773906FE5}" type="slidenum">
              <a:rPr lang="en-US" altLang="en-US"/>
              <a:pPr>
                <a:defRPr/>
              </a:pPr>
              <a:t>7</a:t>
            </a:fld>
            <a:endParaRPr lang="en-US" altLang="en-US"/>
          </a:p>
        </p:txBody>
      </p:sp>
      <p:sp>
        <p:nvSpPr>
          <p:cNvPr id="6" name="Footer Placeholder 4">
            <a:extLst>
              <a:ext uri="{FF2B5EF4-FFF2-40B4-BE49-F238E27FC236}">
                <a16:creationId xmlns:a16="http://schemas.microsoft.com/office/drawing/2014/main" id="{751B6974-3BC1-4F11-A185-186253CD018E}"/>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0244" name="Rectangle 2">
            <a:extLst>
              <a:ext uri="{FF2B5EF4-FFF2-40B4-BE49-F238E27FC236}">
                <a16:creationId xmlns:a16="http://schemas.microsoft.com/office/drawing/2014/main" id="{0A8AD9D6-BC0F-4A70-9D0E-263FBF871C03}"/>
              </a:ext>
            </a:extLst>
          </p:cNvPr>
          <p:cNvSpPr>
            <a:spLocks noGrp="1" noChangeArrowheads="1"/>
          </p:cNvSpPr>
          <p:nvPr>
            <p:ph type="body" idx="1"/>
          </p:nvPr>
        </p:nvSpPr>
        <p:spPr>
          <a:xfrm>
            <a:off x="1828800" y="1905000"/>
            <a:ext cx="6553200" cy="4191000"/>
          </a:xfrm>
          <a:noFill/>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r>
              <a:rPr lang="en-US" altLang="en-US" sz="1800" dirty="0">
                <a:solidFill>
                  <a:schemeClr val="folHlink"/>
                </a:solidFill>
              </a:rPr>
              <a:t>closed paradigm</a:t>
            </a:r>
            <a:r>
              <a:rPr lang="en-US" altLang="en-US" sz="1800" dirty="0"/>
              <a:t>—structures a team along  a traditional hierarchy of authority</a:t>
            </a:r>
          </a:p>
          <a:p>
            <a:pPr eaLnBrk="1" hangingPunct="1"/>
            <a:r>
              <a:rPr lang="en-US" altLang="en-US" sz="1800" dirty="0">
                <a:solidFill>
                  <a:schemeClr val="folHlink"/>
                </a:solidFill>
              </a:rPr>
              <a:t>random paradigm</a:t>
            </a:r>
            <a:r>
              <a:rPr lang="en-US" altLang="en-US" sz="1800" dirty="0"/>
              <a:t>—structures a team loosely and depends on individual initiative of the team members </a:t>
            </a:r>
          </a:p>
          <a:p>
            <a:pPr eaLnBrk="1" hangingPunct="1"/>
            <a:r>
              <a:rPr lang="en-US" altLang="en-US" sz="1800" dirty="0">
                <a:solidFill>
                  <a:schemeClr val="folHlink"/>
                </a:solidFill>
              </a:rPr>
              <a:t>open paradigm</a:t>
            </a:r>
            <a:r>
              <a:rPr lang="en-US" altLang="en-US" sz="1800" dirty="0"/>
              <a:t>—attempts to structure a team in a manner that achieves some of the controls associated with the closed paradigm but also much of the innovation that occurs when using the random paradigm</a:t>
            </a:r>
          </a:p>
          <a:p>
            <a:pPr eaLnBrk="1" hangingPunct="1"/>
            <a:r>
              <a:rPr lang="en-US" altLang="en-US" sz="1800" dirty="0">
                <a:solidFill>
                  <a:schemeClr val="folHlink"/>
                </a:solidFill>
              </a:rPr>
              <a:t>synchronous paradigm</a:t>
            </a:r>
            <a:r>
              <a:rPr lang="en-US" altLang="en-US" sz="1800" dirty="0"/>
              <a:t>—relies on the natural compartmentalization of a problem and organizes team members to work on pieces of the problem with little active communication among themselves</a:t>
            </a:r>
            <a:endParaRPr lang="en-US" altLang="en-US" sz="1800" b="1" dirty="0">
              <a:solidFill>
                <a:srgbClr val="FF0000"/>
              </a:solidFill>
            </a:endParaRPr>
          </a:p>
        </p:txBody>
      </p:sp>
      <p:sp>
        <p:nvSpPr>
          <p:cNvPr id="10245" name="Rectangle 3">
            <a:extLst>
              <a:ext uri="{FF2B5EF4-FFF2-40B4-BE49-F238E27FC236}">
                <a16:creationId xmlns:a16="http://schemas.microsoft.com/office/drawing/2014/main" id="{6ADDBC27-62B0-488D-B967-013DB4325CFD}"/>
              </a:ext>
            </a:extLst>
          </p:cNvPr>
          <p:cNvSpPr>
            <a:spLocks noGrp="1" noChangeArrowheads="1"/>
          </p:cNvSpPr>
          <p:nvPr>
            <p:ph type="title"/>
          </p:nvPr>
        </p:nvSpPr>
        <p:spPr>
          <a:xfrm>
            <a:off x="1219200" y="1066800"/>
            <a:ext cx="5972175" cy="660400"/>
          </a:xfrm>
          <a:noFill/>
          <a:extLst>
            <a:ext uri="{91240B29-F687-4F45-9708-019B960494DF}">
              <a14:hiddenLine xmlns:a14="http://schemas.microsoft.com/office/drawing/2010/main" w="12700">
                <a:solidFill>
                  <a:schemeClr val="tx1"/>
                </a:solidFill>
                <a:miter lim="800000"/>
                <a:headEnd/>
                <a:tailEnd/>
              </a14:hiddenLine>
            </a:ext>
          </a:extLst>
        </p:spPr>
        <p:txBody>
          <a:bodyPr wrap="none" lIns="63500" tIns="25400" rIns="63500" bIns="25400" anchor="t">
            <a:spAutoFit/>
          </a:bodyPr>
          <a:lstStyle/>
          <a:p>
            <a:pPr eaLnBrk="1" hangingPunct="1"/>
            <a:r>
              <a:rPr lang="en-US" altLang="en-US"/>
              <a:t>Organizational Paradigms</a:t>
            </a:r>
          </a:p>
        </p:txBody>
      </p:sp>
      <p:sp>
        <p:nvSpPr>
          <p:cNvPr id="10246" name="Rectangle 4">
            <a:extLst>
              <a:ext uri="{FF2B5EF4-FFF2-40B4-BE49-F238E27FC236}">
                <a16:creationId xmlns:a16="http://schemas.microsoft.com/office/drawing/2014/main" id="{8DC86C33-4D29-410E-9A76-98B101D03312}"/>
              </a:ext>
            </a:extLst>
          </p:cNvPr>
          <p:cNvSpPr>
            <a:spLocks noChangeArrowheads="1"/>
          </p:cNvSpPr>
          <p:nvPr/>
        </p:nvSpPr>
        <p:spPr bwMode="auto">
          <a:xfrm>
            <a:off x="3962400" y="5562600"/>
            <a:ext cx="36893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1800" i="1">
                <a:latin typeface="Helvetica" panose="020B0604020202020204" pitchFamily="34" charset="0"/>
              </a:rPr>
              <a:t>suggested by Constantine [Con93]</a:t>
            </a:r>
          </a:p>
        </p:txBody>
      </p:sp>
      <p:pic>
        <p:nvPicPr>
          <p:cNvPr id="4" name="Recorded Sound">
            <a:hlinkClick r:id="" action="ppaction://media"/>
            <a:extLst>
              <a:ext uri="{FF2B5EF4-FFF2-40B4-BE49-F238E27FC236}">
                <a16:creationId xmlns:a16="http://schemas.microsoft.com/office/drawing/2014/main" id="{7DA925A9-3A8E-48C5-9C5A-7469711517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88744" y="5487193"/>
            <a:ext cx="487363" cy="487363"/>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9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55D9AD-EC09-419C-9EAF-701F2A2CA6EE}"/>
              </a:ext>
            </a:extLst>
          </p:cNvPr>
          <p:cNvSpPr>
            <a:spLocks noGrp="1"/>
          </p:cNvSpPr>
          <p:nvPr>
            <p:ph type="sldNum" sz="quarter" idx="10"/>
          </p:nvPr>
        </p:nvSpPr>
        <p:spPr/>
        <p:txBody>
          <a:bodyPr/>
          <a:lstStyle/>
          <a:p>
            <a:pPr>
              <a:defRPr/>
            </a:pPr>
            <a:fld id="{4ADEC959-916C-4742-A9C2-B33AF43224BC}" type="slidenum">
              <a:rPr lang="en-US" altLang="en-US"/>
              <a:pPr>
                <a:defRPr/>
              </a:pPr>
              <a:t>8</a:t>
            </a:fld>
            <a:endParaRPr lang="en-US" altLang="en-US"/>
          </a:p>
        </p:txBody>
      </p:sp>
      <p:sp>
        <p:nvSpPr>
          <p:cNvPr id="5" name="Footer Placeholder 4">
            <a:extLst>
              <a:ext uri="{FF2B5EF4-FFF2-40B4-BE49-F238E27FC236}">
                <a16:creationId xmlns:a16="http://schemas.microsoft.com/office/drawing/2014/main" id="{62E9CA9E-59B2-4AD6-8AD3-5A3B89A199F4}"/>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1268" name="Rectangle 2">
            <a:extLst>
              <a:ext uri="{FF2B5EF4-FFF2-40B4-BE49-F238E27FC236}">
                <a16:creationId xmlns:a16="http://schemas.microsoft.com/office/drawing/2014/main" id="{7BB45D6F-60DF-4873-B2BC-C856D8E0560B}"/>
              </a:ext>
            </a:extLst>
          </p:cNvPr>
          <p:cNvSpPr>
            <a:spLocks noGrp="1" noChangeArrowheads="1"/>
          </p:cNvSpPr>
          <p:nvPr>
            <p:ph type="title"/>
          </p:nvPr>
        </p:nvSpPr>
        <p:spPr>
          <a:xfrm>
            <a:off x="1066800" y="1143000"/>
            <a:ext cx="6705600" cy="633413"/>
          </a:xfrm>
        </p:spPr>
        <p:txBody>
          <a:bodyPr/>
          <a:lstStyle/>
          <a:p>
            <a:pPr eaLnBrk="1" hangingPunct="1"/>
            <a:r>
              <a:rPr lang="en-US" altLang="en-US"/>
              <a:t> Avoid Team “Toxicity”</a:t>
            </a:r>
          </a:p>
        </p:txBody>
      </p:sp>
      <p:sp>
        <p:nvSpPr>
          <p:cNvPr id="11269" name="Rectangle 3">
            <a:extLst>
              <a:ext uri="{FF2B5EF4-FFF2-40B4-BE49-F238E27FC236}">
                <a16:creationId xmlns:a16="http://schemas.microsoft.com/office/drawing/2014/main" id="{D47B63ED-785F-4766-8227-2219E25EB8C2}"/>
              </a:ext>
            </a:extLst>
          </p:cNvPr>
          <p:cNvSpPr>
            <a:spLocks noGrp="1" noChangeArrowheads="1"/>
          </p:cNvSpPr>
          <p:nvPr>
            <p:ph type="body" idx="1"/>
          </p:nvPr>
        </p:nvSpPr>
        <p:spPr>
          <a:xfrm>
            <a:off x="1828800" y="1905000"/>
            <a:ext cx="6477000" cy="4191000"/>
          </a:xfrm>
        </p:spPr>
        <p:txBody>
          <a:bodyPr/>
          <a:lstStyle/>
          <a:p>
            <a:pPr eaLnBrk="1" hangingPunct="1">
              <a:spcBef>
                <a:spcPts val="600"/>
              </a:spcBef>
            </a:pPr>
            <a:r>
              <a:rPr lang="en-US" altLang="en-US" sz="1800" dirty="0"/>
              <a:t>A frenzied work atmosphere in which team members waste energy and lose focus on the objectives of the work to be performed.</a:t>
            </a:r>
          </a:p>
          <a:p>
            <a:pPr eaLnBrk="1" hangingPunct="1">
              <a:spcBef>
                <a:spcPts val="300"/>
              </a:spcBef>
            </a:pPr>
            <a:r>
              <a:rPr lang="en-US" altLang="en-US" sz="1800" dirty="0"/>
              <a:t>High frustration caused by personal, business, or technological factors that cause friction among team members.</a:t>
            </a:r>
          </a:p>
          <a:p>
            <a:pPr eaLnBrk="1" hangingPunct="1"/>
            <a:r>
              <a:rPr lang="en-US" altLang="en-US" sz="1800" dirty="0"/>
              <a:t>“Fragmented or poorly coordinated procedures” or a poorly defined or improperly chosen process model that becomes a roadblock to accomplishment.</a:t>
            </a:r>
          </a:p>
          <a:p>
            <a:pPr eaLnBrk="1" hangingPunct="1"/>
            <a:r>
              <a:rPr lang="en-US" altLang="en-US" sz="1800" dirty="0"/>
              <a:t>Unclear definition of roles resulting in a lack of accountability and resultant finger-pointing.</a:t>
            </a:r>
          </a:p>
          <a:p>
            <a:pPr eaLnBrk="1" hangingPunct="1"/>
            <a:r>
              <a:rPr lang="en-US" altLang="en-US" sz="1800" dirty="0"/>
              <a:t>“Continuous and repeated exposure to failure” that leads to a loss of confidence and a lowering of morale</a:t>
            </a:r>
            <a:endParaRPr lang="en-US" altLang="en-US" sz="1800" b="1" dirty="0">
              <a:solidFill>
                <a:srgbClr val="FF0000"/>
              </a:solidFill>
            </a:endParaRPr>
          </a:p>
        </p:txBody>
      </p:sp>
      <p:pic>
        <p:nvPicPr>
          <p:cNvPr id="6" name="Recorded Sound">
            <a:hlinkClick r:id="" action="ppaction://media"/>
            <a:extLst>
              <a:ext uri="{FF2B5EF4-FFF2-40B4-BE49-F238E27FC236}">
                <a16:creationId xmlns:a16="http://schemas.microsoft.com/office/drawing/2014/main" id="{138C8933-1285-4221-BDBA-C6270A2AE8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66037" y="547131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9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3ECC47-FD09-4DA1-8E50-B649BF041369}"/>
              </a:ext>
            </a:extLst>
          </p:cNvPr>
          <p:cNvSpPr>
            <a:spLocks noGrp="1"/>
          </p:cNvSpPr>
          <p:nvPr>
            <p:ph type="sldNum" sz="quarter" idx="10"/>
          </p:nvPr>
        </p:nvSpPr>
        <p:spPr/>
        <p:txBody>
          <a:bodyPr/>
          <a:lstStyle/>
          <a:p>
            <a:pPr>
              <a:defRPr/>
            </a:pPr>
            <a:fld id="{4990A450-5A82-4B57-AD7E-C58FF845870C}" type="slidenum">
              <a:rPr lang="en-US" altLang="en-US"/>
              <a:pPr>
                <a:defRPr/>
              </a:pPr>
              <a:t>9</a:t>
            </a:fld>
            <a:endParaRPr lang="en-US" altLang="en-US"/>
          </a:p>
        </p:txBody>
      </p:sp>
      <p:sp>
        <p:nvSpPr>
          <p:cNvPr id="5" name="Footer Placeholder 4">
            <a:extLst>
              <a:ext uri="{FF2B5EF4-FFF2-40B4-BE49-F238E27FC236}">
                <a16:creationId xmlns:a16="http://schemas.microsoft.com/office/drawing/2014/main" id="{8A8A7653-6BC8-440A-8B18-A7F7B92040D1}"/>
              </a:ext>
            </a:extLst>
          </p:cNvPr>
          <p:cNvSpPr>
            <a:spLocks noGrp="1"/>
          </p:cNvSpPr>
          <p:nvPr>
            <p:ph type="ftr" sz="quarter" idx="11"/>
          </p:nvPr>
        </p:nvSpPr>
        <p:spPr/>
        <p:txBody>
          <a:bodyPr/>
          <a:lstStyle/>
          <a:p>
            <a:pPr>
              <a:defRPr/>
            </a:pPr>
            <a:r>
              <a:rPr lang="en-US" altLang="en-US"/>
              <a:t>These slides are designed to accompany </a:t>
            </a:r>
            <a:r>
              <a:rPr lang="en-US" altLang="en-US" i="1"/>
              <a:t>Software Engineering: A Practitioner’s Approach, 7/e </a:t>
            </a:r>
            <a:r>
              <a:rPr lang="en-US" altLang="en-US"/>
              <a:t>(McGraw-Hill 2009). Slides copyright 2009 by Roger Pressman. </a:t>
            </a:r>
          </a:p>
        </p:txBody>
      </p:sp>
      <p:sp>
        <p:nvSpPr>
          <p:cNvPr id="12292" name="Rectangle 2">
            <a:extLst>
              <a:ext uri="{FF2B5EF4-FFF2-40B4-BE49-F238E27FC236}">
                <a16:creationId xmlns:a16="http://schemas.microsoft.com/office/drawing/2014/main" id="{EDFF7ED7-BB24-46F4-8CE5-DDB3352C898C}"/>
              </a:ext>
            </a:extLst>
          </p:cNvPr>
          <p:cNvSpPr>
            <a:spLocks noGrp="1" noChangeArrowheads="1"/>
          </p:cNvSpPr>
          <p:nvPr>
            <p:ph type="title"/>
          </p:nvPr>
        </p:nvSpPr>
        <p:spPr/>
        <p:txBody>
          <a:bodyPr/>
          <a:lstStyle/>
          <a:p>
            <a:pPr eaLnBrk="1" hangingPunct="1"/>
            <a:r>
              <a:rPr lang="en-US" altLang="en-US" dirty="0"/>
              <a:t>Agile Teams</a:t>
            </a:r>
          </a:p>
        </p:txBody>
      </p:sp>
      <p:sp>
        <p:nvSpPr>
          <p:cNvPr id="12293" name="Rectangle 3">
            <a:extLst>
              <a:ext uri="{FF2B5EF4-FFF2-40B4-BE49-F238E27FC236}">
                <a16:creationId xmlns:a16="http://schemas.microsoft.com/office/drawing/2014/main" id="{35BEFAF3-8FA1-4D61-AF4A-82479CDD5A3D}"/>
              </a:ext>
            </a:extLst>
          </p:cNvPr>
          <p:cNvSpPr>
            <a:spLocks noGrp="1" noChangeArrowheads="1"/>
          </p:cNvSpPr>
          <p:nvPr>
            <p:ph type="body" idx="1"/>
          </p:nvPr>
        </p:nvSpPr>
        <p:spPr/>
        <p:txBody>
          <a:bodyPr/>
          <a:lstStyle/>
          <a:p>
            <a:pPr eaLnBrk="1" hangingPunct="1">
              <a:spcBef>
                <a:spcPts val="300"/>
              </a:spcBef>
            </a:pPr>
            <a:r>
              <a:rPr lang="en-US" altLang="en-US" sz="2000" dirty="0"/>
              <a:t>Team members must have trust in one another. </a:t>
            </a:r>
          </a:p>
          <a:p>
            <a:pPr eaLnBrk="1" hangingPunct="1"/>
            <a:r>
              <a:rPr lang="en-US" altLang="en-US" sz="2000" dirty="0"/>
              <a:t>The distribution of skills must be appropriate to the problem. </a:t>
            </a:r>
          </a:p>
          <a:p>
            <a:pPr eaLnBrk="1" hangingPunct="1"/>
            <a:r>
              <a:rPr lang="en-US" altLang="en-US" sz="2000" dirty="0"/>
              <a:t>Mavericks may have to be excluded from the team, if team cohesiveness is to be maintained.</a:t>
            </a:r>
          </a:p>
          <a:p>
            <a:pPr eaLnBrk="1" hangingPunct="1"/>
            <a:r>
              <a:rPr lang="en-US" altLang="en-US" sz="2000" dirty="0"/>
              <a:t>Team is “self-organizing”</a:t>
            </a:r>
          </a:p>
          <a:p>
            <a:pPr lvl="1" eaLnBrk="1" hangingPunct="1"/>
            <a:r>
              <a:rPr lang="en-US" altLang="en-US" sz="1800" dirty="0"/>
              <a:t>An adaptive team structure</a:t>
            </a:r>
          </a:p>
          <a:p>
            <a:pPr lvl="1" eaLnBrk="1" hangingPunct="1"/>
            <a:r>
              <a:rPr lang="en-US" altLang="en-US" sz="1800" dirty="0"/>
              <a:t>Uses elements of Constantine’s random, open, and synchronous paradigms</a:t>
            </a:r>
          </a:p>
          <a:p>
            <a:pPr lvl="1" eaLnBrk="1" hangingPunct="1"/>
            <a:r>
              <a:rPr lang="en-US" altLang="en-US" sz="1800" dirty="0"/>
              <a:t>Significant autonomy</a:t>
            </a:r>
            <a:endParaRPr lang="en-US" altLang="en-US" sz="1800" b="1" dirty="0">
              <a:solidFill>
                <a:srgbClr val="FF0000"/>
              </a:solidFill>
            </a:endParaRPr>
          </a:p>
        </p:txBody>
      </p:sp>
      <p:pic>
        <p:nvPicPr>
          <p:cNvPr id="3" name="Recorded Sound">
            <a:hlinkClick r:id="" action="ppaction://media"/>
            <a:extLst>
              <a:ext uri="{FF2B5EF4-FFF2-40B4-BE49-F238E27FC236}">
                <a16:creationId xmlns:a16="http://schemas.microsoft.com/office/drawing/2014/main" id="{E6E4998C-7108-44B2-A3F1-465B594271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04137" y="52578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4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Bold Stripes">
  <a:themeElements>
    <a:clrScheme name="Bold Stripes 2">
      <a:dk1>
        <a:srgbClr val="000000"/>
      </a:dk1>
      <a:lt1>
        <a:srgbClr val="EAEAEA"/>
      </a:lt1>
      <a:dk2>
        <a:srgbClr val="003366"/>
      </a:dk2>
      <a:lt2>
        <a:srgbClr val="EAEAEA"/>
      </a:lt2>
      <a:accent1>
        <a:srgbClr val="FFFFFF"/>
      </a:accent1>
      <a:accent2>
        <a:srgbClr val="DDDDDD"/>
      </a:accent2>
      <a:accent3>
        <a:srgbClr val="F3F3F3"/>
      </a:accent3>
      <a:accent4>
        <a:srgbClr val="000000"/>
      </a:accent4>
      <a:accent5>
        <a:srgbClr val="FFFFFF"/>
      </a:accent5>
      <a:accent6>
        <a:srgbClr val="C8C8C8"/>
      </a:accent6>
      <a:hlink>
        <a:srgbClr val="336699"/>
      </a:hlink>
      <a:folHlink>
        <a:srgbClr val="9A0000"/>
      </a:folHlink>
    </a:clrScheme>
    <a:fontScheme name="Bold Stripe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lnDef>
  </a:objectDefaults>
  <a:extraClrSchemeLst>
    <a:extraClrScheme>
      <a:clrScheme name="Bold Stripes 1">
        <a:dk1>
          <a:srgbClr val="356677"/>
        </a:dk1>
        <a:lt1>
          <a:srgbClr val="FFFFFF"/>
        </a:lt1>
        <a:dk2>
          <a:srgbClr val="3E798E"/>
        </a:dk2>
        <a:lt2>
          <a:srgbClr val="FFFFCC"/>
        </a:lt2>
        <a:accent1>
          <a:srgbClr val="7FA0B1"/>
        </a:accent1>
        <a:accent2>
          <a:srgbClr val="3A7184"/>
        </a:accent2>
        <a:accent3>
          <a:srgbClr val="AFBEC6"/>
        </a:accent3>
        <a:accent4>
          <a:srgbClr val="DADADA"/>
        </a:accent4>
        <a:accent5>
          <a:srgbClr val="C0CDD5"/>
        </a:accent5>
        <a:accent6>
          <a:srgbClr val="346677"/>
        </a:accent6>
        <a:hlink>
          <a:srgbClr val="FFBF0B"/>
        </a:hlink>
        <a:folHlink>
          <a:srgbClr val="CC9900"/>
        </a:folHlink>
      </a:clrScheme>
      <a:clrMap bg1="dk2" tx1="lt1" bg2="dk1" tx2="lt2" accent1="accent1" accent2="accent2" accent3="accent3" accent4="accent4" accent5="accent5" accent6="accent6" hlink="hlink" folHlink="folHlink"/>
    </a:extraClrScheme>
    <a:extraClrScheme>
      <a:clrScheme name="Bold Stripes 2">
        <a:dk1>
          <a:srgbClr val="000000"/>
        </a:dk1>
        <a:lt1>
          <a:srgbClr val="EAEAEA"/>
        </a:lt1>
        <a:dk2>
          <a:srgbClr val="003366"/>
        </a:dk2>
        <a:lt2>
          <a:srgbClr val="EAEAEA"/>
        </a:lt2>
        <a:accent1>
          <a:srgbClr val="FFFFFF"/>
        </a:accent1>
        <a:accent2>
          <a:srgbClr val="DDDDDD"/>
        </a:accent2>
        <a:accent3>
          <a:srgbClr val="F3F3F3"/>
        </a:accent3>
        <a:accent4>
          <a:srgbClr val="000000"/>
        </a:accent4>
        <a:accent5>
          <a:srgbClr val="FFFFFF"/>
        </a:accent5>
        <a:accent6>
          <a:srgbClr val="C8C8C8"/>
        </a:accent6>
        <a:hlink>
          <a:srgbClr val="336699"/>
        </a:hlink>
        <a:folHlink>
          <a:srgbClr val="9A0000"/>
        </a:folHlink>
      </a:clrScheme>
      <a:clrMap bg1="lt1" tx1="dk1" bg2="lt2" tx2="dk2" accent1="accent1" accent2="accent2" accent3="accent3" accent4="accent4" accent5="accent5" accent6="accent6" hlink="hlink" folHlink="folHlink"/>
    </a:extraClrScheme>
    <a:extraClrScheme>
      <a:clrScheme name="Bold Stripes 3">
        <a:dk1>
          <a:srgbClr val="000000"/>
        </a:dk1>
        <a:lt1>
          <a:srgbClr val="EAEAEA"/>
        </a:lt1>
        <a:dk2>
          <a:srgbClr val="000000"/>
        </a:dk2>
        <a:lt2>
          <a:srgbClr val="EAEAEA"/>
        </a:lt2>
        <a:accent1>
          <a:srgbClr val="FFFFFF"/>
        </a:accent1>
        <a:accent2>
          <a:srgbClr val="DDDDDD"/>
        </a:accent2>
        <a:accent3>
          <a:srgbClr val="F3F3F3"/>
        </a:accent3>
        <a:accent4>
          <a:srgbClr val="000000"/>
        </a:accent4>
        <a:accent5>
          <a:srgbClr val="FFFFFF"/>
        </a:accent5>
        <a:accent6>
          <a:srgbClr val="C8C8C8"/>
        </a:accent6>
        <a:hlink>
          <a:srgbClr val="777777"/>
        </a:hlink>
        <a:folHlink>
          <a:srgbClr val="969696"/>
        </a:folHlink>
      </a:clrScheme>
      <a:clrMap bg1="lt1" tx1="dk1" bg2="lt2" tx2="dk2" accent1="accent1" accent2="accent2" accent3="accent3" accent4="accent4" accent5="accent5" accent6="accent6" hlink="hlink" folHlink="folHlink"/>
    </a:extraClrScheme>
    <a:extraClrScheme>
      <a:clrScheme name="Bold Stripes 4">
        <a:dk1>
          <a:srgbClr val="492417"/>
        </a:dk1>
        <a:lt1>
          <a:srgbClr val="D4D5C3"/>
        </a:lt1>
        <a:dk2>
          <a:srgbClr val="6E4900"/>
        </a:dk2>
        <a:lt2>
          <a:srgbClr val="B9BA9C"/>
        </a:lt2>
        <a:accent1>
          <a:srgbClr val="DBD8CF"/>
        </a:accent1>
        <a:accent2>
          <a:srgbClr val="C7C8B0"/>
        </a:accent2>
        <a:accent3>
          <a:srgbClr val="E6E7DE"/>
        </a:accent3>
        <a:accent4>
          <a:srgbClr val="3D1D12"/>
        </a:accent4>
        <a:accent5>
          <a:srgbClr val="EAE9E4"/>
        </a:accent5>
        <a:accent6>
          <a:srgbClr val="B4B59F"/>
        </a:accent6>
        <a:hlink>
          <a:srgbClr val="CC9900"/>
        </a:hlink>
        <a:folHlink>
          <a:srgbClr val="808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Macintosh HD:Applications:Microsoft Office 2004:Templates:Presentations:Designs:Bold Stripes</Template>
  <TotalTime>18224</TotalTime>
  <Words>1810</Words>
  <Application>Microsoft Office PowerPoint</Application>
  <PresentationFormat>On-screen Show (4:3)</PresentationFormat>
  <Paragraphs>164</Paragraphs>
  <Slides>18</Slides>
  <Notes>0</Notes>
  <HiddenSlides>0</HiddenSlides>
  <MMClips>18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Helvetica</vt:lpstr>
      <vt:lpstr>Times</vt:lpstr>
      <vt:lpstr>Wingdings</vt:lpstr>
      <vt:lpstr>Bold Stripes</vt:lpstr>
      <vt:lpstr>Chapter 24</vt:lpstr>
      <vt:lpstr>The Four P’s</vt:lpstr>
      <vt:lpstr>Stakeholders</vt:lpstr>
      <vt:lpstr>Software Teams</vt:lpstr>
      <vt:lpstr>Team Leader</vt:lpstr>
      <vt:lpstr>Software Teams</vt:lpstr>
      <vt:lpstr>Organizational Paradigms</vt:lpstr>
      <vt:lpstr> Avoid Team “Toxicity”</vt:lpstr>
      <vt:lpstr>Agile Teams</vt:lpstr>
      <vt:lpstr>Team Coordination &amp; Communication</vt:lpstr>
      <vt:lpstr>The Product Scope</vt:lpstr>
      <vt:lpstr>Problem Decomposition</vt:lpstr>
      <vt:lpstr>The Process</vt:lpstr>
      <vt:lpstr>Melding the Problem and the Process</vt:lpstr>
      <vt:lpstr>The Project</vt:lpstr>
      <vt:lpstr>Common-Sense Approach to Projects</vt:lpstr>
      <vt:lpstr>To Get to the Essence of a Project</vt:lpstr>
      <vt:lpstr>Critical Practices</vt:lpstr>
    </vt:vector>
  </TitlesOfParts>
  <Company>RS Pressman &amp; Associates,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Set to accompany Web Engineering: A Practitioner Approach</dc:title>
  <dc:creator>Roger Pressman</dc:creator>
  <cp:lastModifiedBy>F Kh</cp:lastModifiedBy>
  <cp:revision>91</cp:revision>
  <dcterms:created xsi:type="dcterms:W3CDTF">2008-02-08T18:09:54Z</dcterms:created>
  <dcterms:modified xsi:type="dcterms:W3CDTF">2020-12-24T19:09:27Z</dcterms:modified>
</cp:coreProperties>
</file>

<file path=docProps/thumbnail.jpeg>
</file>